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30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005137"/>
            <a:ext cx="567690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775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8238" y="2009915"/>
            <a:ext cx="1011762" cy="51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9416" y="3388360"/>
            <a:ext cx="3326264" cy="56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9376" y="5527040"/>
            <a:ext cx="521424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5537200"/>
            <a:ext cx="670952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35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8073" y="692028"/>
            <a:ext cx="1002030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559" y="4088789"/>
            <a:ext cx="1040130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82238" y="6053595"/>
            <a:ext cx="1062562" cy="509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90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790700"/>
            <a:ext cx="104489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1584" y="2455912"/>
            <a:ext cx="971122" cy="49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3672" y="4448160"/>
            <a:ext cx="2223368" cy="5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35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169" y="1320311"/>
            <a:ext cx="105060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5198" y="3239274"/>
            <a:ext cx="7026482" cy="3019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76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091" y="1265359"/>
            <a:ext cx="105346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5518" y="2517914"/>
            <a:ext cx="4415362" cy="3933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38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515" y="1274152"/>
            <a:ext cx="1036320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046" y="3231906"/>
            <a:ext cx="975360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3918" y="4488955"/>
            <a:ext cx="2982802" cy="530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5046" y="5121305"/>
            <a:ext cx="7200314" cy="527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9822" y="5782946"/>
            <a:ext cx="7200314" cy="527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85678" y="4194314"/>
            <a:ext cx="2586562" cy="2226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72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457" y="1303093"/>
            <a:ext cx="104775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6158" y="3970795"/>
            <a:ext cx="3023442" cy="54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8622" y="3938904"/>
            <a:ext cx="3300359" cy="22180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13498" y="4605088"/>
            <a:ext cx="3023442" cy="54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51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241" y="1281112"/>
            <a:ext cx="104203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5038" y="452959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96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919287"/>
            <a:ext cx="98964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2158" y="2020074"/>
            <a:ext cx="5990162" cy="855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1185" y="2110740"/>
            <a:ext cx="28003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68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753" y="727627"/>
            <a:ext cx="10369794" cy="5972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1598" y="1969274"/>
            <a:ext cx="7260162" cy="4705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10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583882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844824"/>
            <a:ext cx="10506075" cy="3438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08078" y="256871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772" y="711810"/>
            <a:ext cx="10477500" cy="492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8035" y="5151560"/>
            <a:ext cx="1857375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6139" y="5723060"/>
            <a:ext cx="2200275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5641" y="5769219"/>
            <a:ext cx="1800225" cy="4191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00958" y="1918474"/>
            <a:ext cx="5746322" cy="4390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36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744" y="1295400"/>
            <a:ext cx="104489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0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006" y="1385155"/>
            <a:ext cx="99917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7998" y="1390154"/>
            <a:ext cx="6203522" cy="1779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598" y="3266440"/>
            <a:ext cx="8147242" cy="2738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12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47800"/>
            <a:ext cx="104489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23358" y="2802395"/>
            <a:ext cx="991442" cy="458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3450848"/>
            <a:ext cx="2126888" cy="491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36314" y="4094728"/>
            <a:ext cx="2465525" cy="517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45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933575"/>
            <a:ext cx="99441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278" y="1898155"/>
            <a:ext cx="7158562" cy="3192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31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371" y="710281"/>
            <a:ext cx="10477500" cy="59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25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576" y="833804"/>
            <a:ext cx="99155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3598" y="811034"/>
            <a:ext cx="6874082" cy="2988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4667" y="639762"/>
            <a:ext cx="3095625" cy="2733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944" y="3914049"/>
            <a:ext cx="8112735" cy="2547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91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208" y="1784471"/>
            <a:ext cx="92868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2318" y="1633994"/>
            <a:ext cx="9596962" cy="3618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526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037" y="1323975"/>
            <a:ext cx="100012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1678" y="1207274"/>
            <a:ext cx="10013522" cy="5224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48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2035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6093296"/>
            <a:ext cx="5334000" cy="39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6836" y="138962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3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509712"/>
            <a:ext cx="104489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8078" y="141954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8078" y="3428999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66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863" y="1343391"/>
            <a:ext cx="1042035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862" y="4784846"/>
            <a:ext cx="10048875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6047" y="132946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96383" y="484240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92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771650"/>
            <a:ext cx="103155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25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338262"/>
            <a:ext cx="104203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8078" y="3434989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70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14462"/>
            <a:ext cx="104489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1984" y="202729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4725144"/>
            <a:ext cx="903456" cy="598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30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203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58478" y="5596394"/>
            <a:ext cx="2322402" cy="60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16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2024-12-13T08:29:58Z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