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826" y="-86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3019425"/>
            <a:ext cx="96488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44824"/>
            <a:ext cx="68199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506" y="2581012"/>
            <a:ext cx="6083614" cy="2448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08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775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7986" y="3414132"/>
            <a:ext cx="2944174" cy="690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7147" y="2687320"/>
            <a:ext cx="40100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9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775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61426" y="3353172"/>
            <a:ext cx="2486974" cy="481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5610" y="4005064"/>
            <a:ext cx="1010566" cy="487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3896" y="4715430"/>
            <a:ext cx="4852024" cy="441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2763" y="5368964"/>
            <a:ext cx="4490901" cy="446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14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2060848"/>
            <a:ext cx="756285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3782" y="2777524"/>
            <a:ext cx="2036745" cy="422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389992"/>
            <a:ext cx="4462240" cy="474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86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489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6866" y="3546212"/>
            <a:ext cx="6652574" cy="2976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7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493395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940" y="2835352"/>
            <a:ext cx="6048375" cy="1771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4386" y="1473572"/>
            <a:ext cx="7028494" cy="3494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9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489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1266" y="3139812"/>
            <a:ext cx="7180894" cy="3159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31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06075" cy="581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8625" y="1991731"/>
            <a:ext cx="7384352" cy="4698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52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646" y="667117"/>
            <a:ext cx="10448925" cy="425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521" y="4987437"/>
            <a:ext cx="4505325" cy="1771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8223" y="6381383"/>
            <a:ext cx="1828800" cy="390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99090" y="2488156"/>
            <a:ext cx="5654064" cy="236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45387" y="4884117"/>
            <a:ext cx="6973580" cy="1875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65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363200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1689" y="5702910"/>
            <a:ext cx="2009775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4946" y="6236310"/>
            <a:ext cx="1590675" cy="504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4414" y="6293460"/>
            <a:ext cx="4352925" cy="390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52791" y="2499732"/>
            <a:ext cx="7598611" cy="4167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1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871" y="773496"/>
            <a:ext cx="5781675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047" y="1405785"/>
            <a:ext cx="10391775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4306" y="14837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90559" y="297288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0559" y="530120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06075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5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271587"/>
            <a:ext cx="99250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631" y="1342265"/>
            <a:ext cx="5526744" cy="452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8624" y="1323373"/>
            <a:ext cx="36671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14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00808"/>
            <a:ext cx="78200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9723" y="1573757"/>
            <a:ext cx="8177346" cy="3588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71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09712"/>
            <a:ext cx="104775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17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447800"/>
            <a:ext cx="98679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1930" y="1284391"/>
            <a:ext cx="6221224" cy="3102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881" y="1516525"/>
            <a:ext cx="3914775" cy="3848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8229" y="4455854"/>
            <a:ext cx="4728090" cy="1192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3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84784"/>
            <a:ext cx="89916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4916" y="1411713"/>
            <a:ext cx="9751503" cy="4502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298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776412"/>
            <a:ext cx="104775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8685" y="179655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95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48925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7601" y="72574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53732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47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8620125" cy="235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933056"/>
            <a:ext cx="1039177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2431" y="456381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23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537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7600" y="149576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513081"/>
            <a:ext cx="2719968" cy="533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07188" y="4179560"/>
            <a:ext cx="770412" cy="51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53460" y="5532120"/>
            <a:ext cx="183646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16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489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2857" y="1923570"/>
            <a:ext cx="1154343" cy="514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9314" y="5619720"/>
            <a:ext cx="2186766" cy="527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808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4489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5746" y="2073012"/>
            <a:ext cx="1450654" cy="507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8706" y="331253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61072" y="5373216"/>
            <a:ext cx="2056287" cy="499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9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67437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6066" y="3800212"/>
            <a:ext cx="5331774" cy="2051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12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2024-12-16T02:01:54Z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