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2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05137"/>
            <a:ext cx="56007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678" y="731227"/>
            <a:ext cx="448627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231" y="3552825"/>
            <a:ext cx="67722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69978" y="2204712"/>
            <a:ext cx="4361373" cy="1221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9978" y="4288893"/>
            <a:ext cx="6074427" cy="2297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4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883" y="1333500"/>
            <a:ext cx="103727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2900" y="2795020"/>
            <a:ext cx="10032968" cy="3270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9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57300"/>
            <a:ext cx="105346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082" y="886558"/>
            <a:ext cx="97821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601" y="2100539"/>
            <a:ext cx="2879814" cy="596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025" y="2801029"/>
            <a:ext cx="7666135" cy="3761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4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670" y="4603506"/>
            <a:ext cx="4714875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803" y="706315"/>
            <a:ext cx="10420350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0115" y="2117481"/>
            <a:ext cx="3190875" cy="495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2404" y="2154115"/>
            <a:ext cx="14097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9533" y="2713160"/>
            <a:ext cx="3028950" cy="1695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7452" y="3938222"/>
            <a:ext cx="1695450" cy="476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25968" y="2042666"/>
            <a:ext cx="6190174" cy="4554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1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57325"/>
            <a:ext cx="10448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26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735330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483" y="2997444"/>
            <a:ext cx="1533525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466" y="3029316"/>
            <a:ext cx="323850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3664" y="3592391"/>
            <a:ext cx="8277225" cy="238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9198" y="815750"/>
            <a:ext cx="8562984" cy="5585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21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656" y="709246"/>
            <a:ext cx="103441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2030" y="2821001"/>
            <a:ext cx="789170" cy="511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79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79" y="1758462"/>
            <a:ext cx="7981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008" y="1615946"/>
            <a:ext cx="8408912" cy="1899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928" y="3607306"/>
            <a:ext cx="4375392" cy="1005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7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761633"/>
            <a:ext cx="10506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5328" y="408482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221088"/>
            <a:ext cx="913616" cy="46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17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199" y="1221398"/>
            <a:ext cx="58007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29" y="1898772"/>
            <a:ext cx="10448925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1072" y="190377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1072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867" y="1014046"/>
            <a:ext cx="46672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2768" y="884426"/>
            <a:ext cx="5990832" cy="4937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57" y="1294667"/>
            <a:ext cx="104775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1488" y="5324346"/>
            <a:ext cx="1408672" cy="578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0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443037"/>
            <a:ext cx="9810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3408" y="2083307"/>
            <a:ext cx="992112" cy="537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6560" y="2891026"/>
            <a:ext cx="649024" cy="5379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2891025"/>
            <a:ext cx="1306408" cy="52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02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8679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1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75533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4688" y="1361946"/>
            <a:ext cx="8154912" cy="4215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5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39" y="834537"/>
            <a:ext cx="105060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5924" y="27580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9987" y="409252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3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62087"/>
            <a:ext cx="105060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009" y="14586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7009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1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52" y="722435"/>
            <a:ext cx="104489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081" y="3728671"/>
            <a:ext cx="104013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7799" y="73670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7799" y="43462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9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959" y="738798"/>
            <a:ext cx="10242141" cy="5977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7472" y="1374380"/>
            <a:ext cx="589854" cy="502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132856"/>
            <a:ext cx="1207760" cy="590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0056" y="2924944"/>
            <a:ext cx="2963064" cy="590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3872" y="3711016"/>
            <a:ext cx="674608" cy="627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3770419"/>
            <a:ext cx="1082968" cy="537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4578501"/>
            <a:ext cx="717600" cy="531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6046044"/>
            <a:ext cx="954936" cy="537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4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341" y="5343160"/>
            <a:ext cx="9734550" cy="1323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990" y="691662"/>
            <a:ext cx="1007745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991" y="1897306"/>
            <a:ext cx="9305925" cy="2905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5710" y="4839066"/>
            <a:ext cx="504825" cy="25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7392" y="664250"/>
            <a:ext cx="734768" cy="483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5256" y="5918800"/>
            <a:ext cx="1083384" cy="66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9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377" y="704834"/>
            <a:ext cx="9541120" cy="60022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4492" y="3613190"/>
            <a:ext cx="2865828" cy="53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0780" y="4365104"/>
            <a:ext cx="3161480" cy="869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5447144"/>
            <a:ext cx="6926168" cy="511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6077105"/>
            <a:ext cx="6926168" cy="511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3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360975"/>
            <a:ext cx="8829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0060" y="2690847"/>
            <a:ext cx="3771064" cy="285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0878" y="2586675"/>
            <a:ext cx="3771064" cy="285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4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2024-12-13T08:46:18Z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