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89" autoAdjust="0"/>
    <p:restoredTop sz="94660"/>
  </p:normalViewPr>
  <p:slideViewPr>
    <p:cSldViewPr showGuides="1">
      <p:cViewPr>
        <p:scale>
          <a:sx n="100" d="100"/>
          <a:sy n="100" d="100"/>
        </p:scale>
        <p:origin x="-653" y="-15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837" y="3005137"/>
            <a:ext cx="56483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163" y="692027"/>
            <a:ext cx="5086350" cy="4981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735" y="5666643"/>
            <a:ext cx="4219575" cy="1028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40178" y="3298690"/>
            <a:ext cx="5644470" cy="3449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36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435292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5920" y="4194296"/>
            <a:ext cx="4219575" cy="790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2764" y="5088549"/>
            <a:ext cx="4010025" cy="1428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6168" y="2361141"/>
            <a:ext cx="7507993" cy="4143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99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327" y="1274885"/>
            <a:ext cx="104775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0341" y="3888999"/>
            <a:ext cx="5725492" cy="2720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67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368" y="1415195"/>
            <a:ext cx="104489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1916" y="3287115"/>
            <a:ext cx="6987132" cy="26854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85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773" y="708514"/>
            <a:ext cx="10477500" cy="3067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4307" y="3868248"/>
            <a:ext cx="9677400" cy="2409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04504" y="3761677"/>
            <a:ext cx="829400" cy="5093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75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391" y="1628408"/>
            <a:ext cx="80105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570" y="2268543"/>
            <a:ext cx="8410819" cy="2882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26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78927"/>
            <a:ext cx="105060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8767" y="3287115"/>
            <a:ext cx="9938676" cy="2488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46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198" y="719504"/>
            <a:ext cx="103727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8684" y="3912149"/>
            <a:ext cx="10274343" cy="2569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25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655" y="929054"/>
            <a:ext cx="105060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94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628" y="1112584"/>
            <a:ext cx="803910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8880" y="3642580"/>
            <a:ext cx="2628900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99837" y="1061219"/>
            <a:ext cx="8948871" cy="5015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69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582930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628800"/>
            <a:ext cx="10420350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28594" y="1597211"/>
            <a:ext cx="644206" cy="616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0625" y="3799247"/>
            <a:ext cx="644206" cy="616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556" y="744048"/>
            <a:ext cx="10420350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92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323975"/>
            <a:ext cx="98583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8296" y="1122649"/>
            <a:ext cx="9961826" cy="2546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476" y="3615858"/>
            <a:ext cx="9961826" cy="2546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77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33525"/>
            <a:ext cx="104775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67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089" y="1293201"/>
            <a:ext cx="98679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74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027" y="998659"/>
            <a:ext cx="438150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8680" y="3483219"/>
            <a:ext cx="7267575" cy="224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5615" y="1041627"/>
            <a:ext cx="3757798" cy="1111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5348" y="2154017"/>
            <a:ext cx="4776003" cy="12720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5534" y="3494692"/>
            <a:ext cx="8039489" cy="2906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67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832" y="1286345"/>
            <a:ext cx="105060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21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812922"/>
            <a:ext cx="99155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5617" y="4016320"/>
            <a:ext cx="8133025" cy="26506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97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839" y="941143"/>
            <a:ext cx="83820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4042" y="914305"/>
            <a:ext cx="9475689" cy="55906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43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114" y="1331303"/>
            <a:ext cx="98393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7436" y="1273120"/>
            <a:ext cx="9776630" cy="1828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1984" y="2989162"/>
            <a:ext cx="10810653" cy="34347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405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48925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1730" y="706874"/>
            <a:ext cx="644206" cy="616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9698" y="2348880"/>
            <a:ext cx="644206" cy="616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1572" y="5049270"/>
            <a:ext cx="644206" cy="616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12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638" y="694592"/>
            <a:ext cx="9503898" cy="5985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9519" y="2427390"/>
            <a:ext cx="644206" cy="616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64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209800"/>
            <a:ext cx="104775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4847" y="3438043"/>
            <a:ext cx="644206" cy="616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36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5918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9699" y="2908653"/>
            <a:ext cx="644206" cy="616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73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793" y="1305599"/>
            <a:ext cx="104203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44362" y="2571770"/>
            <a:ext cx="716396" cy="496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9902" y="3152274"/>
            <a:ext cx="4247529" cy="577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865059"/>
            <a:ext cx="716396" cy="496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60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773" y="736721"/>
            <a:ext cx="10477500" cy="587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4931" y="1813780"/>
            <a:ext cx="644206" cy="616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7033" y="3366883"/>
            <a:ext cx="1092125" cy="471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5337121"/>
            <a:ext cx="901661" cy="486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817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278" y="709246"/>
            <a:ext cx="10506075" cy="3733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712" y="4611198"/>
            <a:ext cx="9553575" cy="2066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88756" y="2129647"/>
            <a:ext cx="644206" cy="616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42384" y="4578252"/>
            <a:ext cx="785737" cy="45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208" y="4578251"/>
            <a:ext cx="785737" cy="45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94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2024-12-16T08:25:04Z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