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3005137"/>
            <a:ext cx="70294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735" y="1304559"/>
            <a:ext cx="59721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5753" y="3745516"/>
            <a:ext cx="5031183" cy="2354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12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613" y="1344124"/>
            <a:ext cx="59626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928" y="2495451"/>
            <a:ext cx="6223375" cy="3303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83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524000"/>
            <a:ext cx="105060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9616" y="2113485"/>
            <a:ext cx="5702515" cy="38359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49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994" y="711950"/>
            <a:ext cx="10506075" cy="526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539" y="5387487"/>
            <a:ext cx="41910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862" y="6203339"/>
            <a:ext cx="6924675" cy="44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4730" y="2020888"/>
            <a:ext cx="5980307" cy="27478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21029" y="4891411"/>
            <a:ext cx="8017451" cy="1833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5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776412"/>
            <a:ext cx="103917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168" y="3051036"/>
            <a:ext cx="7508166" cy="257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01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060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1378" y="3602088"/>
            <a:ext cx="1003482" cy="520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0572" y="4941168"/>
            <a:ext cx="1457067" cy="552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2445" y="557807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1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52600"/>
            <a:ext cx="89725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0024" y="1750299"/>
            <a:ext cx="4504535" cy="535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0488" y="2504171"/>
            <a:ext cx="1669895" cy="464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2705" y="3861048"/>
            <a:ext cx="974535" cy="477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1968" y="4484736"/>
            <a:ext cx="4474944" cy="50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13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43037"/>
            <a:ext cx="105060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2912" y="4146098"/>
            <a:ext cx="739387" cy="540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73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126" y="1507148"/>
            <a:ext cx="98679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224" y="1557258"/>
            <a:ext cx="5530695" cy="3908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43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240" y="926489"/>
            <a:ext cx="9658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2104" y="1628378"/>
            <a:ext cx="5672935" cy="4782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74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517" y="1381835"/>
            <a:ext cx="58007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368" y="2109788"/>
            <a:ext cx="1044892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273" y="207876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9336" y="395730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57325"/>
            <a:ext cx="104775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26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510" y="871881"/>
            <a:ext cx="88773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6344" y="734298"/>
            <a:ext cx="9604855" cy="3146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4264" y="3985498"/>
            <a:ext cx="5886296" cy="2425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23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971" y="830506"/>
            <a:ext cx="104203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0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191" y="3097091"/>
            <a:ext cx="7639050" cy="360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706" y="679573"/>
            <a:ext cx="5734050" cy="2333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6392" y="3885468"/>
            <a:ext cx="2971800" cy="230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6344" y="703818"/>
            <a:ext cx="7776055" cy="2882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145" y="3701019"/>
            <a:ext cx="5825336" cy="3004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1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59626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6344" y="632698"/>
            <a:ext cx="6516215" cy="245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063" y="3117607"/>
            <a:ext cx="6170777" cy="3435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387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41814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784" y="713978"/>
            <a:ext cx="4138775" cy="2588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301999"/>
            <a:ext cx="5486712" cy="346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98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95766"/>
            <a:ext cx="104775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4420" y="199454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6686" y="513294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0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73" y="1372698"/>
            <a:ext cx="10477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494" y="134483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04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04962"/>
            <a:ext cx="104775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7462" y="163359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7933" y="315528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729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968" y="703383"/>
            <a:ext cx="10279120" cy="59875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2000" y="205469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17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298" y="853953"/>
            <a:ext cx="104584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4483" y="1392962"/>
            <a:ext cx="932221" cy="532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4369" y="5589422"/>
            <a:ext cx="614536" cy="462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8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646" y="805594"/>
            <a:ext cx="1044892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6472" y="736099"/>
            <a:ext cx="3179234" cy="537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7410" y="1419005"/>
            <a:ext cx="899020" cy="54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4658" y="1461635"/>
            <a:ext cx="4799342" cy="529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8269" y="2854266"/>
            <a:ext cx="1026344" cy="490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16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358" y="677373"/>
            <a:ext cx="10477500" cy="536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602" y="6171834"/>
            <a:ext cx="9572625" cy="58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36230" y="655076"/>
            <a:ext cx="1801846" cy="502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3358659"/>
            <a:ext cx="1052818" cy="553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0744" y="4725145"/>
            <a:ext cx="698127" cy="518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39949" y="6065865"/>
            <a:ext cx="790724" cy="554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87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2024-12-13T08:52:04Z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