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58" y="-7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3019425"/>
            <a:ext cx="69723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514475"/>
            <a:ext cx="104298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7917" y="2845406"/>
            <a:ext cx="7633523" cy="28340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89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9920616" cy="60212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2717" y="2408526"/>
            <a:ext cx="4229923" cy="2173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2541" y="4586848"/>
            <a:ext cx="4057699" cy="2128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00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00162"/>
            <a:ext cx="103632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32797" y="3719166"/>
            <a:ext cx="1832163" cy="527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14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19225"/>
            <a:ext cx="97536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917" y="1423006"/>
            <a:ext cx="5845363" cy="568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458595"/>
            <a:ext cx="4038600" cy="3981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8357" y="2083832"/>
            <a:ext cx="6195883" cy="2498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6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755332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412776"/>
            <a:ext cx="5438775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3250416"/>
            <a:ext cx="3400425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168" y="1484784"/>
            <a:ext cx="4133850" cy="4762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35814" y="3190160"/>
            <a:ext cx="4207786" cy="741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3157" y="1497965"/>
            <a:ext cx="42767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86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64" y="1115952"/>
            <a:ext cx="554355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718" y="4312350"/>
            <a:ext cx="8963025" cy="533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6200" y="4955198"/>
            <a:ext cx="1590675" cy="552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30295" y="1076880"/>
            <a:ext cx="600986" cy="457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2337" y="3585217"/>
            <a:ext cx="600986" cy="457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0664" y="4955198"/>
            <a:ext cx="2060536" cy="815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3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506075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9516" y="3745744"/>
            <a:ext cx="10186109" cy="2863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34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109" y="703018"/>
            <a:ext cx="10506075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228" y="2455985"/>
            <a:ext cx="3762375" cy="426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1844" y="6305550"/>
            <a:ext cx="2838450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9976" y="2231781"/>
            <a:ext cx="3133725" cy="2095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58963" y="2437805"/>
            <a:ext cx="5972926" cy="4310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2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10012685" cy="59027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44695" y="5972536"/>
            <a:ext cx="655475" cy="4989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68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96869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4953" y="1905369"/>
            <a:ext cx="9804146" cy="23656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111" y="4317356"/>
            <a:ext cx="9804146" cy="23656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6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421" y="1291737"/>
            <a:ext cx="581025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180" y="1924783"/>
            <a:ext cx="105632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9357" y="1920846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6112" y="3789403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300162"/>
            <a:ext cx="1039177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07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636270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736431"/>
            <a:ext cx="2752725" cy="190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6360" y="2374801"/>
            <a:ext cx="2390048" cy="18943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5904" y="4395193"/>
            <a:ext cx="2828925" cy="2190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7322" y="1326636"/>
            <a:ext cx="6007650" cy="525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0876" y="704247"/>
            <a:ext cx="2771775" cy="20002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53972" y="1842931"/>
            <a:ext cx="6625562" cy="3689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89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5438775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960" y="1363541"/>
            <a:ext cx="5886450" cy="272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4204" y="3537805"/>
            <a:ext cx="4457700" cy="714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1861" y="4312627"/>
            <a:ext cx="7400925" cy="2171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57079" y="805775"/>
            <a:ext cx="5984501" cy="155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4243" y="2562454"/>
            <a:ext cx="8421251" cy="4000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27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775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0344" y="3224884"/>
            <a:ext cx="1362216" cy="524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8392" y="3220692"/>
            <a:ext cx="1362216" cy="524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3482" y="3825996"/>
            <a:ext cx="823478" cy="53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0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9728076" cy="59822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7882" y="2515356"/>
            <a:ext cx="3891798" cy="2666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7882" y="5217916"/>
            <a:ext cx="8656838" cy="1568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1207" y="2478405"/>
            <a:ext cx="28670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93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60960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1962" y="1529836"/>
            <a:ext cx="6543558" cy="3753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23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17305"/>
            <a:ext cx="104775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8273" y="946288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3025" y="3283634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6240" y="5185740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19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590675"/>
            <a:ext cx="96583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01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59" y="1285142"/>
            <a:ext cx="1044892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802" y="5046785"/>
            <a:ext cx="10029825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3420" y="1210982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2804" y="5070848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808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775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9357" y="1836625"/>
            <a:ext cx="655475" cy="65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4391526"/>
            <a:ext cx="646221" cy="481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5013177"/>
            <a:ext cx="877868" cy="457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5695156"/>
            <a:ext cx="646221" cy="481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90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489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8877" y="2723486"/>
            <a:ext cx="1019363" cy="487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59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489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15098" y="1816674"/>
            <a:ext cx="3100942" cy="499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6817" y="3658206"/>
            <a:ext cx="894903" cy="509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5752" y="5547712"/>
            <a:ext cx="894903" cy="509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07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1050607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075" y="6212864"/>
            <a:ext cx="1381125" cy="42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3117" y="2906366"/>
            <a:ext cx="2299523" cy="487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9892" y="5316448"/>
            <a:ext cx="5853448" cy="1373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21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2024-12-16T08:32:41Z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