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3014662"/>
            <a:ext cx="51816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924050"/>
            <a:ext cx="91821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4654" y="3367720"/>
            <a:ext cx="111298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8436" y="4429901"/>
            <a:ext cx="173181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52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556792"/>
            <a:ext cx="922972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356992"/>
            <a:ext cx="3038475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73418" y="2009975"/>
            <a:ext cx="11222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6291" y="2536448"/>
            <a:ext cx="11222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3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871537"/>
            <a:ext cx="92964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5417" y="1298775"/>
            <a:ext cx="78971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3781" y="1825247"/>
            <a:ext cx="78971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4181" y="3376956"/>
            <a:ext cx="78971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74653" y="4439138"/>
            <a:ext cx="68811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95090" y="4974848"/>
            <a:ext cx="68811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83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2095500"/>
            <a:ext cx="44196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38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581150"/>
            <a:ext cx="922020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823" y="3112510"/>
            <a:ext cx="6092104" cy="238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0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705146"/>
            <a:ext cx="8255521" cy="610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06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347787"/>
            <a:ext cx="87630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3854" y="1843719"/>
            <a:ext cx="85436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65854" y="2360955"/>
            <a:ext cx="85436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3417" y="2878192"/>
            <a:ext cx="85436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0800" y="3940818"/>
            <a:ext cx="85436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14871" y="4467290"/>
            <a:ext cx="12700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45853" y="4984971"/>
            <a:ext cx="656243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39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1366837"/>
            <a:ext cx="9267825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3418" y="2481027"/>
            <a:ext cx="5740400" cy="1952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6545" y="4466845"/>
            <a:ext cx="9296400" cy="1462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85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862137"/>
            <a:ext cx="92583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8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223962"/>
            <a:ext cx="88106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9526" y="1234119"/>
            <a:ext cx="6765637" cy="442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13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800225"/>
            <a:ext cx="92297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2182" y="2351720"/>
            <a:ext cx="4110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852612"/>
            <a:ext cx="927735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0545" y="4503792"/>
            <a:ext cx="85436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79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247775"/>
            <a:ext cx="83629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29198" y="3478556"/>
            <a:ext cx="233218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6618" y="4014264"/>
            <a:ext cx="58650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62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1585912"/>
            <a:ext cx="88296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66654" y="2591865"/>
            <a:ext cx="85436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7927" y="2591865"/>
            <a:ext cx="12515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5854" y="3109102"/>
            <a:ext cx="613756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58727" y="3644811"/>
            <a:ext cx="82665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93200" y="4171283"/>
            <a:ext cx="82665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14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514475"/>
            <a:ext cx="92583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74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1309687"/>
            <a:ext cx="87820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02438" y="1298774"/>
            <a:ext cx="63269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1456" y="1816010"/>
            <a:ext cx="63269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96546" y="2887428"/>
            <a:ext cx="11776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6474" y="3949610"/>
            <a:ext cx="373610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25783" y="4467734"/>
            <a:ext cx="27016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44547" y="4476083"/>
            <a:ext cx="63269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33419" y="5002554"/>
            <a:ext cx="672869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58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1362075"/>
            <a:ext cx="88011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9346" y="2342483"/>
            <a:ext cx="5403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1599" y="4466847"/>
            <a:ext cx="143625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88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266825"/>
            <a:ext cx="91916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3382" y="4041974"/>
            <a:ext cx="82665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7201" y="4568447"/>
            <a:ext cx="10483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08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362075"/>
            <a:ext cx="87249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14436" y="2333247"/>
            <a:ext cx="82665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1854" y="4965610"/>
            <a:ext cx="82665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02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762000"/>
            <a:ext cx="91916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61200" y="4032738"/>
            <a:ext cx="281247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9963" y="5593682"/>
            <a:ext cx="72967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60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764704"/>
            <a:ext cx="875347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74655" y="2240883"/>
            <a:ext cx="82665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51818" y="2268592"/>
            <a:ext cx="98367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61127" y="2795065"/>
            <a:ext cx="98367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30654" y="3838774"/>
            <a:ext cx="98367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64254" y="5408956"/>
            <a:ext cx="98367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19745" y="5935428"/>
            <a:ext cx="526934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11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981075"/>
            <a:ext cx="92868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2182" y="1511211"/>
            <a:ext cx="4110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6000" y="4254411"/>
            <a:ext cx="4110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88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651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500187"/>
            <a:ext cx="92392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61418" y="2527211"/>
            <a:ext cx="4110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6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109662"/>
            <a:ext cx="92297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07600" y="1058629"/>
            <a:ext cx="4110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71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823912"/>
            <a:ext cx="92487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4472" y="1418847"/>
            <a:ext cx="4110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3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2414587"/>
            <a:ext cx="925830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39891" y="3469320"/>
            <a:ext cx="4110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09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742950"/>
            <a:ext cx="92202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42945" y="2305538"/>
            <a:ext cx="4110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7489" y="3727938"/>
            <a:ext cx="745836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5489" y="4350327"/>
            <a:ext cx="9370293" cy="673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1380" y="5113392"/>
            <a:ext cx="983211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8325" y="5612156"/>
            <a:ext cx="983211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68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1162050"/>
            <a:ext cx="91725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07599" y="1686702"/>
            <a:ext cx="4110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2071" y="4180520"/>
            <a:ext cx="758767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0762" y="4688520"/>
            <a:ext cx="944418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890" y="5196520"/>
            <a:ext cx="944418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28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2024-12-06T06:15:45Z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