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62" y="2962275"/>
            <a:ext cx="51720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900362"/>
            <a:ext cx="8953500" cy="105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00400" y="2924374"/>
            <a:ext cx="76246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9236" y="3469319"/>
            <a:ext cx="804949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59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519237"/>
            <a:ext cx="92106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0655" y="2739647"/>
            <a:ext cx="4387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309" y="4283009"/>
            <a:ext cx="74214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4162" y="4827954"/>
            <a:ext cx="67794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51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12776"/>
            <a:ext cx="8877300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564904"/>
            <a:ext cx="9229725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84836" y="1917610"/>
            <a:ext cx="198119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4255" y="2601101"/>
            <a:ext cx="114069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6328" y="3136809"/>
            <a:ext cx="114069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51092" y="3127575"/>
            <a:ext cx="114069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58873" y="3672521"/>
            <a:ext cx="5495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2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814387"/>
            <a:ext cx="92773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5455" y="1788303"/>
            <a:ext cx="5495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3418" y="2324012"/>
            <a:ext cx="5495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9055" y="2859721"/>
            <a:ext cx="5495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8218" y="3386193"/>
            <a:ext cx="89130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49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814512"/>
            <a:ext cx="92868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5746" y="2905903"/>
            <a:ext cx="11222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1164" y="4032739"/>
            <a:ext cx="143625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33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1595437"/>
            <a:ext cx="91725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606" y="3169803"/>
            <a:ext cx="6149975" cy="240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95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764704"/>
            <a:ext cx="8725669" cy="598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69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114425"/>
            <a:ext cx="88106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26946" y="1594339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42946" y="2638048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2037" y="3173757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33710" y="4226703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2728" y="4753176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55310" y="4743939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98509" y="4734703"/>
            <a:ext cx="15101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79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2643187"/>
            <a:ext cx="8696325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70219" y="3672521"/>
            <a:ext cx="215669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6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747712"/>
            <a:ext cx="92392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60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2386012"/>
            <a:ext cx="918210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33710" y="2998266"/>
            <a:ext cx="4387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2338387"/>
            <a:ext cx="8829675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8619" y="2379429"/>
            <a:ext cx="9305636" cy="945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0910" y="3441611"/>
            <a:ext cx="9305636" cy="945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31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9220200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7310" y="4974848"/>
            <a:ext cx="6839526" cy="1730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84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2138362"/>
            <a:ext cx="87915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3201" y="2166993"/>
            <a:ext cx="6830290" cy="954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8618" y="3210703"/>
            <a:ext cx="9536545" cy="1647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09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800100"/>
            <a:ext cx="92202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6800" y="5057976"/>
            <a:ext cx="18703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1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376362"/>
            <a:ext cx="87630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5236" y="1843721"/>
            <a:ext cx="12053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9418" y="2360957"/>
            <a:ext cx="195349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2546" y="3423138"/>
            <a:ext cx="27847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2836" y="4448375"/>
            <a:ext cx="209203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90072" y="4984084"/>
            <a:ext cx="344054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86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895350"/>
            <a:ext cx="92011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8401" y="4402194"/>
            <a:ext cx="13900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5710" y="4411429"/>
            <a:ext cx="13900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7545" y="4928665"/>
            <a:ext cx="47878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71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628800"/>
            <a:ext cx="875347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800575"/>
            <a:ext cx="4467225" cy="42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96910" y="2554921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6401" y="3090630"/>
            <a:ext cx="120534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00299" y="3634244"/>
            <a:ext cx="62922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75892" y="4162048"/>
            <a:ext cx="93749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42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2100262"/>
            <a:ext cx="87534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44110" y="3709466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63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266825"/>
            <a:ext cx="92487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8546" y="4633102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43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847725"/>
            <a:ext cx="87820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5308" y="2360957"/>
            <a:ext cx="433647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5600" y="2896666"/>
            <a:ext cx="263698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0154" y="3413902"/>
            <a:ext cx="841930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45855" y="3932028"/>
            <a:ext cx="96520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54291" y="4466847"/>
            <a:ext cx="151938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20546" y="4984084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86001" y="5529029"/>
            <a:ext cx="303414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07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314450"/>
            <a:ext cx="92678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2183" y="2924376"/>
            <a:ext cx="4387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02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100137"/>
            <a:ext cx="92106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8974" y="2617799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4328" y="2619575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7164" y="4198994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3709" y="4725466"/>
            <a:ext cx="85436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3491" y="4725467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58291" y="5242703"/>
            <a:ext cx="523240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7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2128837"/>
            <a:ext cx="87439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9528" y="2591866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0219" y="3109102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1673" y="4189757"/>
            <a:ext cx="240607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00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759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667000"/>
            <a:ext cx="9201150" cy="152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0655" y="2647284"/>
            <a:ext cx="4387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07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77323"/>
            <a:ext cx="9239250" cy="605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42946" y="1197175"/>
            <a:ext cx="4387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35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2487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005064"/>
            <a:ext cx="8239125" cy="97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69055" y="1308011"/>
            <a:ext cx="4387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94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347787"/>
            <a:ext cx="92202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9892" y="1880665"/>
            <a:ext cx="4387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92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876425"/>
            <a:ext cx="92487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8364" y="2425611"/>
            <a:ext cx="4387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72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9239250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9128" y="2425611"/>
            <a:ext cx="4387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60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74</cp:revision>
  <dcterms:created xsi:type="dcterms:W3CDTF">2015-09-16T06:44:00Z</dcterms:created>
  <dcterms:modified xsi:type="dcterms:W3CDTF">2024-12-06T06:20:30Z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