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0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2995612"/>
            <a:ext cx="50006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109787"/>
            <a:ext cx="92011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0184" y="2019211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4075" y="2573393"/>
            <a:ext cx="91901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2620" y="3681755"/>
            <a:ext cx="142701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2983" y="4235938"/>
            <a:ext cx="6881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09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743075"/>
            <a:ext cx="92297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230" y="3421062"/>
            <a:ext cx="6316952" cy="176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828675"/>
            <a:ext cx="9239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90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824037"/>
            <a:ext cx="87820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8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400175"/>
            <a:ext cx="87249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1892" y="1363429"/>
            <a:ext cx="69734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9819" y="2554920"/>
            <a:ext cx="69734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76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428750"/>
            <a:ext cx="87630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0183" y="1372666"/>
            <a:ext cx="8635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9020" y="3155284"/>
            <a:ext cx="450272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8839" y="3746412"/>
            <a:ext cx="870527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7312" y="4337539"/>
            <a:ext cx="870527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7238" y="4937902"/>
            <a:ext cx="636847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9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928812"/>
            <a:ext cx="91916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0037" y="3755647"/>
            <a:ext cx="41794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0801" y="4383719"/>
            <a:ext cx="41794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14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157287"/>
            <a:ext cx="9239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862012"/>
            <a:ext cx="8258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8909" y="873901"/>
            <a:ext cx="8446655" cy="2303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1055" y="3358483"/>
            <a:ext cx="8372764" cy="289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02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247775"/>
            <a:ext cx="91535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2619" y="3823854"/>
            <a:ext cx="697343" cy="3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86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852487"/>
            <a:ext cx="92297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2184" y="1409611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8366" y="3173756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2571750"/>
            <a:ext cx="87725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5128" y="2517975"/>
            <a:ext cx="69734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3673" y="3829538"/>
            <a:ext cx="30341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4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447800"/>
            <a:ext cx="75247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16982" y="1437320"/>
            <a:ext cx="69734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451" y="2066059"/>
            <a:ext cx="4320021" cy="344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1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190750"/>
            <a:ext cx="92583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5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764704"/>
            <a:ext cx="8791575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1746" y="707647"/>
            <a:ext cx="5495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9019" y="1298774"/>
            <a:ext cx="17410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8146" y="2499502"/>
            <a:ext cx="51492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3783" y="3081393"/>
            <a:ext cx="5126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7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609725"/>
            <a:ext cx="92106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1529" y="4688520"/>
            <a:ext cx="8635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91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50" y="1357312"/>
            <a:ext cx="87249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8364" y="1917611"/>
            <a:ext cx="6696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8727" y="2527211"/>
            <a:ext cx="207356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2509" y="3109102"/>
            <a:ext cx="34682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4873" y="4356011"/>
            <a:ext cx="11591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3564" y="4965610"/>
            <a:ext cx="11591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0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2281237"/>
            <a:ext cx="877252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6436" y="3441611"/>
            <a:ext cx="90978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5272" y="4041974"/>
            <a:ext cx="143625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05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252662"/>
            <a:ext cx="92297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4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52550"/>
            <a:ext cx="8763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9055" y="1899138"/>
            <a:ext cx="108527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17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266825"/>
            <a:ext cx="84010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2656" y="2388666"/>
            <a:ext cx="5126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1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724025"/>
            <a:ext cx="92773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4475" y="2388665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93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286000"/>
            <a:ext cx="84201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5746" y="2887429"/>
            <a:ext cx="7342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7928" y="2905902"/>
            <a:ext cx="7342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1055" y="4060447"/>
            <a:ext cx="73429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6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157287"/>
            <a:ext cx="88392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4727" y="2296302"/>
            <a:ext cx="6511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8218" y="2887429"/>
            <a:ext cx="6511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1600" y="4041974"/>
            <a:ext cx="6511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2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58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738312"/>
            <a:ext cx="92487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9894" y="2324011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74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162050"/>
            <a:ext cx="92868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6" y="1206411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2183" y="4716229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10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871662"/>
            <a:ext cx="92583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57" y="2527211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1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92392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8365" y="1936084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8256" y="5298120"/>
            <a:ext cx="735676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8620" y="5861539"/>
            <a:ext cx="735676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2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243012"/>
            <a:ext cx="91630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2184" y="1852956"/>
            <a:ext cx="4756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2838" y="4559210"/>
            <a:ext cx="765232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1746" y="5131865"/>
            <a:ext cx="778705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97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200150"/>
            <a:ext cx="9277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8183" y="1686702"/>
            <a:ext cx="85436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2837" y="2250119"/>
            <a:ext cx="139930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7018" y="2822774"/>
            <a:ext cx="16302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4873" y="3358484"/>
            <a:ext cx="140854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4255" y="3931138"/>
            <a:ext cx="4941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3782" y="4466847"/>
            <a:ext cx="4941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46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2024-12-06T06:14:38Z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