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83" autoAdjust="0"/>
    <p:restoredTop sz="94660"/>
  </p:normalViewPr>
  <p:slideViewPr>
    <p:cSldViewPr showGuides="1">
      <p:cViewPr varScale="1">
        <p:scale>
          <a:sx n="87" d="100"/>
          <a:sy n="87" d="100"/>
        </p:scale>
        <p:origin x="1171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48000"/>
            <a:ext cx="56959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362" y="2038350"/>
            <a:ext cx="33432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1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771650"/>
            <a:ext cx="91821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1423" y="2416375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5132" y="4005029"/>
            <a:ext cx="748606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6113" y="4577683"/>
            <a:ext cx="902854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14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362200"/>
            <a:ext cx="92011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0404" y="3432375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0877" y="344161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6914" y="3995793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4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814512"/>
            <a:ext cx="92392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8986" y="2314775"/>
            <a:ext cx="90977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1569" y="2305539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5023" y="2859721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4406" y="3995793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4515" y="4005030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12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324100"/>
            <a:ext cx="92297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5787" y="3450848"/>
            <a:ext cx="139006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2623" y="4014266"/>
            <a:ext cx="139006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8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16305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4259" y="3580157"/>
            <a:ext cx="2045850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2478" y="4559210"/>
            <a:ext cx="1657922" cy="1342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933450"/>
            <a:ext cx="92487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7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757362"/>
            <a:ext cx="87439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50" y="5229200"/>
            <a:ext cx="8724900" cy="94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47314" y="3330775"/>
            <a:ext cx="909777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5059" y="3340012"/>
            <a:ext cx="909777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1459" y="3912666"/>
            <a:ext cx="909777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5423" y="4494556"/>
            <a:ext cx="1186868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7713" y="4485320"/>
            <a:ext cx="475669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3568" y="5048737"/>
            <a:ext cx="706577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35022" y="5621390"/>
            <a:ext cx="3911596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28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2392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1967" y="3792593"/>
            <a:ext cx="6885705" cy="2737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8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26901"/>
            <a:ext cx="9220200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4259" y="4882484"/>
            <a:ext cx="6008250" cy="1111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6550" y="6101684"/>
            <a:ext cx="7781632" cy="69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39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143000"/>
            <a:ext cx="91916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7605" y="2296302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5314" y="4069684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381125"/>
            <a:ext cx="88011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1823" y="1261829"/>
            <a:ext cx="9120904" cy="439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6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309812"/>
            <a:ext cx="92106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7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128712"/>
            <a:ext cx="88011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7532" y="2758120"/>
            <a:ext cx="29233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7750" y="3968084"/>
            <a:ext cx="872832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9132" y="4559211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5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971675"/>
            <a:ext cx="88392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0187" y="1862193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1714" y="4300593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68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804862"/>
            <a:ext cx="91821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0005" y="2471793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06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8763000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4660" y="3681756"/>
            <a:ext cx="4151740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7169" y="4272884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4114" y="4891720"/>
            <a:ext cx="521850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4005" y="6137031"/>
            <a:ext cx="521850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4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890837"/>
            <a:ext cx="8763000" cy="107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2659" y="3367720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0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704975"/>
            <a:ext cx="93059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5605" y="2767355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1023" y="3958846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6587" y="3949609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73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824037"/>
            <a:ext cx="87058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7132" y="2314774"/>
            <a:ext cx="715813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7386" y="2897109"/>
            <a:ext cx="715813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8368" y="3497472"/>
            <a:ext cx="983668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2186" y="4239491"/>
            <a:ext cx="1020614" cy="692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31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947737"/>
            <a:ext cx="92392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1823" y="5325828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3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000250"/>
            <a:ext cx="91630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8368" y="2000738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36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138237"/>
            <a:ext cx="88201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1167" y="2767357"/>
            <a:ext cx="2230577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4114" y="3349247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33714" y="3349247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8914" y="3949610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4732" y="5141101"/>
            <a:ext cx="5915886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68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733550"/>
            <a:ext cx="87820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0369" y="1585102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1824" y="3949611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7242" y="4549975"/>
            <a:ext cx="992904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63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252537"/>
            <a:ext cx="918210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5314" y="2429163"/>
            <a:ext cx="411014" cy="193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2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2271712"/>
            <a:ext cx="66389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17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305050"/>
            <a:ext cx="92583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6841" y="3497029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00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776412"/>
            <a:ext cx="92011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2950" y="2370193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34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2297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8375" y="3356992"/>
            <a:ext cx="264795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2187" y="1400375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1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229725" cy="606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1423" y="2416375"/>
            <a:ext cx="4110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314" y="5159575"/>
            <a:ext cx="755072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2513" y="5722994"/>
            <a:ext cx="925021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9459" y="6277176"/>
            <a:ext cx="925021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18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2024-12-06T06:17:00Z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