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3052762"/>
            <a:ext cx="51816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2286000"/>
            <a:ext cx="28956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32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1447800"/>
            <a:ext cx="91630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42948" y="2481029"/>
            <a:ext cx="42948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7493" y="3931138"/>
            <a:ext cx="755072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3748" y="4429902"/>
            <a:ext cx="993370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3749" y="4937902"/>
            <a:ext cx="873666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73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5" y="2247900"/>
            <a:ext cx="200025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2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747837"/>
            <a:ext cx="92106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2875" y="3515502"/>
            <a:ext cx="139930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5930" y="4549974"/>
            <a:ext cx="42948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20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1762125"/>
            <a:ext cx="92678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21930" y="2305538"/>
            <a:ext cx="52185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3202" y="3441611"/>
            <a:ext cx="81741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0803" y="4005028"/>
            <a:ext cx="52185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12475" y="4559210"/>
            <a:ext cx="121457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30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2076450"/>
            <a:ext cx="92583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26876" y="2564156"/>
            <a:ext cx="77123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0876" y="3136811"/>
            <a:ext cx="77123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9894" y="3700229"/>
            <a:ext cx="77123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96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471612"/>
            <a:ext cx="9239250" cy="3914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894" y="3106305"/>
            <a:ext cx="7018493" cy="2407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71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228725"/>
            <a:ext cx="92583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96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1485900"/>
            <a:ext cx="88201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29420" y="1455792"/>
            <a:ext cx="135312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0875" y="2573392"/>
            <a:ext cx="76199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61057" y="3146047"/>
            <a:ext cx="76199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6780" y="4264535"/>
            <a:ext cx="211050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37855" y="4845537"/>
            <a:ext cx="30895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39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81" y="1124744"/>
            <a:ext cx="92202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8695" y="2852936"/>
            <a:ext cx="8782050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1675" y="3367719"/>
            <a:ext cx="6156034" cy="1490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4875" y="5039501"/>
            <a:ext cx="9333343" cy="1093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31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928812"/>
            <a:ext cx="92202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0656" y="2453319"/>
            <a:ext cx="42948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809625"/>
            <a:ext cx="92487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4257" y="4513029"/>
            <a:ext cx="5149270" cy="161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38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1490662"/>
            <a:ext cx="87725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7239" y="1529683"/>
            <a:ext cx="8843816" cy="102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1821" y="2610336"/>
            <a:ext cx="8843816" cy="1296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6403" y="4032736"/>
            <a:ext cx="8843816" cy="1296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15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328737"/>
            <a:ext cx="92106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0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96752"/>
            <a:ext cx="879157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6374" y="4869160"/>
            <a:ext cx="8705850" cy="981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82512" y="1095574"/>
            <a:ext cx="42948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90876" y="1640518"/>
            <a:ext cx="239683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30949" y="2711938"/>
            <a:ext cx="72505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97567" y="3764884"/>
            <a:ext cx="207356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39385" y="4790120"/>
            <a:ext cx="134388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02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819275"/>
            <a:ext cx="85344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1404937"/>
            <a:ext cx="87820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98512" y="1363429"/>
            <a:ext cx="181494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0621" y="1880665"/>
            <a:ext cx="42948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78730" y="2407138"/>
            <a:ext cx="106679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91894" y="3450847"/>
            <a:ext cx="328352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13639" y="3995792"/>
            <a:ext cx="42948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6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1905000"/>
            <a:ext cx="88106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57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836712"/>
            <a:ext cx="87915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6585" y="763065"/>
            <a:ext cx="66039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2004" y="1816011"/>
            <a:ext cx="234141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73567" y="2314774"/>
            <a:ext cx="66039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64767" y="3866483"/>
            <a:ext cx="66039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130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1890712"/>
            <a:ext cx="88677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9604" y="2379428"/>
            <a:ext cx="66039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5568" y="4032737"/>
            <a:ext cx="9462650" cy="1167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22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37" y="1376362"/>
            <a:ext cx="88487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9457" y="1474265"/>
            <a:ext cx="9462652" cy="2968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3348" y="4559210"/>
            <a:ext cx="9259452" cy="973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92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2171700"/>
            <a:ext cx="926782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0659" y="2194702"/>
            <a:ext cx="383305" cy="50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02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176337"/>
            <a:ext cx="92011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76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871537"/>
            <a:ext cx="87439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71312" y="2878192"/>
            <a:ext cx="312650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4330" y="4420665"/>
            <a:ext cx="66039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7203" y="4937902"/>
            <a:ext cx="144548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39675" y="5464373"/>
            <a:ext cx="87283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36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738296"/>
            <a:ext cx="8283327" cy="61197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8948" y="5671127"/>
            <a:ext cx="1390070" cy="645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84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246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80728"/>
            <a:ext cx="915352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149080"/>
            <a:ext cx="2371725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24474" y="1529683"/>
            <a:ext cx="42948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37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9277350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429000"/>
            <a:ext cx="313372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78292" y="1649756"/>
            <a:ext cx="42948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37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2695575"/>
            <a:ext cx="9201150" cy="146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98365" y="2665755"/>
            <a:ext cx="42948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54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923925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780928"/>
            <a:ext cx="5810250" cy="140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3573016"/>
            <a:ext cx="2962275" cy="2943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59820" y="1686701"/>
            <a:ext cx="42948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032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647825"/>
            <a:ext cx="92487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69056" y="2176228"/>
            <a:ext cx="42948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33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92011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33711" y="2915137"/>
            <a:ext cx="42948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1238" y="5344301"/>
            <a:ext cx="746759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3273" y="5843065"/>
            <a:ext cx="868679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83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2024-12-06T06:17:55Z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