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2" r:id="rId29"/>
    <p:sldId id="353" r:id="rId30"/>
    <p:sldId id="354" r:id="rId31"/>
    <p:sldId id="355" r:id="rId32"/>
    <p:sldId id="350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2933700"/>
            <a:ext cx="52578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14450"/>
            <a:ext cx="104584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22297" y="2859719"/>
            <a:ext cx="194424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8588" y="3376955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1823" y="4947137"/>
            <a:ext cx="89130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2696" y="4928664"/>
            <a:ext cx="121457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99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108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3715" y="1779064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6187" y="2351719"/>
            <a:ext cx="88206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3605" y="4549972"/>
            <a:ext cx="88206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532" y="5113390"/>
            <a:ext cx="88206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0077" y="5658336"/>
            <a:ext cx="166715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05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1042035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8042" y="3162011"/>
            <a:ext cx="73628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3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4108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78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8298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06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8964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861048"/>
            <a:ext cx="9458325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0260" y="3792592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6623" y="3801829"/>
            <a:ext cx="124228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0296" y="4356011"/>
            <a:ext cx="5680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55895" y="4891719"/>
            <a:ext cx="101137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00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490662"/>
            <a:ext cx="99441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5787" y="2046920"/>
            <a:ext cx="59574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8731" y="3155284"/>
            <a:ext cx="81741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7713" y="4254410"/>
            <a:ext cx="147319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16913" y="4808591"/>
            <a:ext cx="9744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50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800225"/>
            <a:ext cx="106013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45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100488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6877" y="1418846"/>
            <a:ext cx="6664032" cy="2137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967" y="3663282"/>
            <a:ext cx="10090724" cy="1001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6113" y="4817827"/>
            <a:ext cx="10155378" cy="12042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37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4394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12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3441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489" y="4161125"/>
            <a:ext cx="1035367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114" y="1418847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351" y="4152810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83932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229200"/>
            <a:ext cx="8181975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6949" y="2074627"/>
            <a:ext cx="6285342" cy="2017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0004" y="4134336"/>
            <a:ext cx="909319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6185" y="4688518"/>
            <a:ext cx="10090723" cy="1296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87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2457450"/>
            <a:ext cx="862012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0149" y="2342481"/>
            <a:ext cx="8936178" cy="2515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86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066925"/>
            <a:ext cx="104489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97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371600"/>
            <a:ext cx="100012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0586" y="4420664"/>
            <a:ext cx="13808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4005" y="4420663"/>
            <a:ext cx="236912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2367" y="4993319"/>
            <a:ext cx="59574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77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319337"/>
            <a:ext cx="997267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6695" y="2905900"/>
            <a:ext cx="5680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2258" y="4032736"/>
            <a:ext cx="126075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25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775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8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94410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699" y="5229200"/>
            <a:ext cx="9886950" cy="103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2258" y="661463"/>
            <a:ext cx="9744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2804" y="2342481"/>
            <a:ext cx="136236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0004" y="2868954"/>
            <a:ext cx="64192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36113" y="4014263"/>
            <a:ext cx="919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02731" y="4568445"/>
            <a:ext cx="919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42731" y="5769171"/>
            <a:ext cx="6142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2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4489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852936"/>
            <a:ext cx="9801225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82513" y="2083863"/>
            <a:ext cx="9744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6403" y="2795063"/>
            <a:ext cx="428105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75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9726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3422" y="2009973"/>
            <a:ext cx="9744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4949" y="2601100"/>
            <a:ext cx="9744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5203" y="3146045"/>
            <a:ext cx="9744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6875" y="4818271"/>
            <a:ext cx="163945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2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9312011" cy="603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88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146" y="814098"/>
            <a:ext cx="10372725" cy="585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115" y="1326482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0406" y="4180519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1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060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5640" y="1852955"/>
            <a:ext cx="97443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6511" y="2425609"/>
            <a:ext cx="681181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40548" y="3543208"/>
            <a:ext cx="305261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0258" y="5224226"/>
            <a:ext cx="225828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00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509712"/>
            <a:ext cx="100107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14440" y="2619573"/>
            <a:ext cx="62345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4549" y="3737173"/>
            <a:ext cx="165792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3713" y="4300591"/>
            <a:ext cx="62345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71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37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95400"/>
            <a:ext cx="104775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7206" y="2979791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61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919287"/>
            <a:ext cx="104394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7134" y="1982264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62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346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53425" y="3164519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34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467975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9643" y="3386191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03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152650"/>
            <a:ext cx="101536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0877" y="2111573"/>
            <a:ext cx="860366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840" y="2656519"/>
            <a:ext cx="1024774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713" y="3182992"/>
            <a:ext cx="1024774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131" y="3690992"/>
            <a:ext cx="1024774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5895" y="4189756"/>
            <a:ext cx="1024774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5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66868"/>
            <a:ext cx="10506075" cy="608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2078" y="4319065"/>
            <a:ext cx="855748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333" y="4895273"/>
            <a:ext cx="10654140" cy="76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151" y="5750700"/>
            <a:ext cx="1105130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205" y="6267937"/>
            <a:ext cx="1105130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66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2024-12-06T06:12:14Z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