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028950"/>
            <a:ext cx="4629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952500"/>
            <a:ext cx="9163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5" y="1511211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5892" y="4845538"/>
            <a:ext cx="75045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4947" y="5418192"/>
            <a:ext cx="75045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5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047875"/>
            <a:ext cx="92392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2254" y="3136810"/>
            <a:ext cx="11499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8655" y="4254410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4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76412"/>
            <a:ext cx="9248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7783" y="2277829"/>
            <a:ext cx="1140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0983" y="3423138"/>
            <a:ext cx="697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6145" y="4568447"/>
            <a:ext cx="23783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9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04912"/>
            <a:ext cx="92392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019" y="1695937"/>
            <a:ext cx="11499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346" y="2268592"/>
            <a:ext cx="8913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5455" y="2850482"/>
            <a:ext cx="9282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9564" y="4540737"/>
            <a:ext cx="9282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4326" y="5122628"/>
            <a:ext cx="36714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7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790700"/>
            <a:ext cx="92106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005" y="3398981"/>
            <a:ext cx="6267451" cy="174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9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57674"/>
            <a:ext cx="922972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9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571625"/>
            <a:ext cx="87439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3601" y="1511210"/>
            <a:ext cx="14362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4" y="2619575"/>
            <a:ext cx="7712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8292" y="3718702"/>
            <a:ext cx="7712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1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062162"/>
            <a:ext cx="8753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2182" y="2056155"/>
            <a:ext cx="7712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9637" y="4263646"/>
            <a:ext cx="540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9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285875"/>
            <a:ext cx="92297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255" y="2397899"/>
            <a:ext cx="5823527" cy="2035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9601" y="4651573"/>
            <a:ext cx="9148617" cy="1416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61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23925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8146" y="3921901"/>
            <a:ext cx="17133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9600" y="4476083"/>
            <a:ext cx="6442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8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428750"/>
            <a:ext cx="9286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7528" y="2009974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876425"/>
            <a:ext cx="87915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873" y="3589391"/>
            <a:ext cx="6636327" cy="1610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162175"/>
            <a:ext cx="59721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5746" y="2185464"/>
            <a:ext cx="5814290" cy="3042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71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33525"/>
            <a:ext cx="9220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2074" y="3136810"/>
            <a:ext cx="8451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4911" y="4217464"/>
            <a:ext cx="8451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0765" y="4799355"/>
            <a:ext cx="12053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91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133475"/>
            <a:ext cx="80391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2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252537"/>
            <a:ext cx="87630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5637" y="1769827"/>
            <a:ext cx="8451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9455" y="2868955"/>
            <a:ext cx="14639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7055" y="4531499"/>
            <a:ext cx="15378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6764" y="4485318"/>
            <a:ext cx="8451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2037" y="5094918"/>
            <a:ext cx="454890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56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100262"/>
            <a:ext cx="87534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4764" y="3118336"/>
            <a:ext cx="29602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0873" y="4226700"/>
            <a:ext cx="7158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2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433637"/>
            <a:ext cx="91440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9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819275"/>
            <a:ext cx="87725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9565" y="2342482"/>
            <a:ext cx="14085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6074" y="2333246"/>
            <a:ext cx="540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8219" y="2887428"/>
            <a:ext cx="540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7383" y="2887427"/>
            <a:ext cx="11591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3783" y="3986555"/>
            <a:ext cx="540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4438" y="3968082"/>
            <a:ext cx="54032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07747" y="4540736"/>
            <a:ext cx="1962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8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962150"/>
            <a:ext cx="9258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785937"/>
            <a:ext cx="8820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2546" y="1797537"/>
            <a:ext cx="14731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7274" y="2342483"/>
            <a:ext cx="9559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8691" y="3450847"/>
            <a:ext cx="123305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0292" y="3977319"/>
            <a:ext cx="9559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6109" y="4540738"/>
            <a:ext cx="27201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7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38312"/>
            <a:ext cx="92487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1" y="1723647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2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66887"/>
            <a:ext cx="92011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6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262062"/>
            <a:ext cx="8734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1310" y="1215645"/>
            <a:ext cx="8543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6110" y="2324007"/>
            <a:ext cx="10206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4983" y="3423134"/>
            <a:ext cx="10206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7565" y="4531498"/>
            <a:ext cx="15101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8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33625"/>
            <a:ext cx="87630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4765" y="3986555"/>
            <a:ext cx="25815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0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666875"/>
            <a:ext cx="91916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3710" y="2240883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8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1535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6764" y="818483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8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21067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9056" y="1308011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3711" y="4106630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595562"/>
            <a:ext cx="92011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4474" y="3164519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73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833437"/>
            <a:ext cx="92678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7528" y="2009974"/>
            <a:ext cx="4664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2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347912"/>
            <a:ext cx="89535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3527" y="3432374"/>
            <a:ext cx="73198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3963" y="4005028"/>
            <a:ext cx="73198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2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2024-12-04T08:46:48Z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