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3038475"/>
            <a:ext cx="56197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26782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356992"/>
            <a:ext cx="22002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3787" y="1936085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2078" y="1917612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9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2392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392" y="3645024"/>
            <a:ext cx="225742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4223" y="1335720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5641" y="2407138"/>
            <a:ext cx="73428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6295" y="2952083"/>
            <a:ext cx="73428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56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91916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875" y="3284984"/>
            <a:ext cx="375285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74732" y="1428085"/>
            <a:ext cx="68810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4332" y="1982267"/>
            <a:ext cx="68810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1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485900"/>
            <a:ext cx="92011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4151" y="1945321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3533" y="2508739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37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624012"/>
            <a:ext cx="92583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85897"/>
            <a:ext cx="6751782" cy="206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91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895475"/>
            <a:ext cx="91916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56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862137"/>
            <a:ext cx="85344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33500"/>
            <a:ext cx="87630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4478" y="1271065"/>
            <a:ext cx="78970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6151" y="1797538"/>
            <a:ext cx="78970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0006" y="2868956"/>
            <a:ext cx="78970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2624" y="4476084"/>
            <a:ext cx="78970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50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881187"/>
            <a:ext cx="87915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7533" y="2351721"/>
            <a:ext cx="120534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3715" y="2360957"/>
            <a:ext cx="594359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0515" y="2887430"/>
            <a:ext cx="585123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0296" y="4485321"/>
            <a:ext cx="120534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49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690687"/>
            <a:ext cx="92297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2660" y="2730410"/>
            <a:ext cx="5324758" cy="2294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1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766762"/>
            <a:ext cx="92583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6005" y="1843720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7532" y="3441611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25760"/>
            <a:ext cx="91821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1133" y="2804302"/>
            <a:ext cx="7818576" cy="2368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1897" y="5288884"/>
            <a:ext cx="5999012" cy="1370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809750"/>
            <a:ext cx="90201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257300"/>
            <a:ext cx="87725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6078" y="1169466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8223" y="1742121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0042" y="2296302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3605" y="2859720"/>
            <a:ext cx="68810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1824" y="3949611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27097" y="5104157"/>
            <a:ext cx="213821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6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057400"/>
            <a:ext cx="87439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8077" y="2037685"/>
            <a:ext cx="635923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2877" y="2601103"/>
            <a:ext cx="223981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0877" y="4282563"/>
            <a:ext cx="82664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109662"/>
            <a:ext cx="91535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1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971550"/>
            <a:ext cx="87630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0841" y="892375"/>
            <a:ext cx="83588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2950" y="1991501"/>
            <a:ext cx="83588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2623" y="2545682"/>
            <a:ext cx="96519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6005" y="3127573"/>
            <a:ext cx="96519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6041" y="4245173"/>
            <a:ext cx="96519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7205" y="5381246"/>
            <a:ext cx="96519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95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952625"/>
            <a:ext cx="83439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06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466850"/>
            <a:ext cx="92106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82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924050"/>
            <a:ext cx="87344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7242" y="1852958"/>
            <a:ext cx="79894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2478" y="2859722"/>
            <a:ext cx="49414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7713" y="3386195"/>
            <a:ext cx="87283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6913" y="3894195"/>
            <a:ext cx="87283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8513" y="4411432"/>
            <a:ext cx="144548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27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828675"/>
            <a:ext cx="91821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91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409700"/>
            <a:ext cx="91725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59" y="1298775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05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895350"/>
            <a:ext cx="88106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9533" y="1852957"/>
            <a:ext cx="633152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6951" y="2360957"/>
            <a:ext cx="633152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8005" y="3884957"/>
            <a:ext cx="78046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9278" y="4900957"/>
            <a:ext cx="78046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51" y="5418193"/>
            <a:ext cx="151014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17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84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3925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951387"/>
            <a:ext cx="14859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V="1">
            <a:off x="9869059" y="2381916"/>
            <a:ext cx="411014" cy="481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8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2011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739" y="1916832"/>
            <a:ext cx="8905875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2651" y="3789040"/>
            <a:ext cx="5438775" cy="2438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0514" y="2453320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85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166812"/>
            <a:ext cx="92868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700808"/>
            <a:ext cx="411014" cy="345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9014" y="3261754"/>
            <a:ext cx="411014" cy="345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18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128712"/>
            <a:ext cx="92773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1423" y="3146047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7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662112"/>
            <a:ext cx="89725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2695" y="3654047"/>
            <a:ext cx="766155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3132" y="4171283"/>
            <a:ext cx="944417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4215" y="4670935"/>
            <a:ext cx="944417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23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248775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7605" y="1344957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9714" y="4513030"/>
            <a:ext cx="738446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1822" y="5098473"/>
            <a:ext cx="9490359" cy="66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5496" y="5938981"/>
            <a:ext cx="8760686" cy="691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1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71</cp:revision>
  <dcterms:created xsi:type="dcterms:W3CDTF">2015-09-16T06:44:00Z</dcterms:created>
  <dcterms:modified xsi:type="dcterms:W3CDTF">2024-12-06T06:18:58Z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