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52762"/>
            <a:ext cx="51339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44808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8828" y="3583064"/>
            <a:ext cx="13735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548680"/>
            <a:ext cx="11410950" cy="615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818506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1092" y="4868369"/>
            <a:ext cx="28814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4025" y="476672"/>
            <a:ext cx="87439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67" y="1340768"/>
            <a:ext cx="10424666" cy="5391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533088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8005" y="5421670"/>
            <a:ext cx="22276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89050"/>
            <a:ext cx="114204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286920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97616" y="3241512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60007" y="5173830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4770" y="1412776"/>
            <a:ext cx="10962457" cy="5184576"/>
            <a:chOff x="376237" y="1628800"/>
            <a:chExt cx="11439525" cy="5410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628800"/>
              <a:ext cx="11353800" cy="2724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4352950"/>
              <a:ext cx="11439525" cy="26860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0262" y="404664"/>
            <a:ext cx="7991475" cy="7143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192232" y="1411949"/>
            <a:ext cx="1527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46658" y="1421997"/>
            <a:ext cx="19339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12424" y="2335374"/>
            <a:ext cx="13681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225057" y="4053642"/>
            <a:ext cx="13681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305444" y="4989622"/>
            <a:ext cx="17905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08722" y="5914070"/>
            <a:ext cx="21071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476672"/>
            <a:ext cx="78009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556792"/>
            <a:ext cx="11410950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3507598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5426832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3223024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484784"/>
            <a:ext cx="11430000" cy="4665687"/>
            <a:chOff x="381000" y="1412776"/>
            <a:chExt cx="11430000" cy="4665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12776"/>
              <a:ext cx="114300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221088"/>
              <a:ext cx="11410950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95800" y="2479390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65654" y="4358431"/>
            <a:ext cx="269444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2026-01-29T00:26:57Z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