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7" y="2809875"/>
            <a:ext cx="46196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04864"/>
            <a:ext cx="113633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855" y="3861048"/>
            <a:ext cx="44909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7855" y="4916125"/>
            <a:ext cx="44909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60848"/>
            <a:ext cx="1122997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83096"/>
            <a:ext cx="44909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238173"/>
            <a:ext cx="44909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375107"/>
            <a:ext cx="44909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623256"/>
            <a:ext cx="44909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76872"/>
            <a:ext cx="1119187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7552" y="2389072"/>
            <a:ext cx="44909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2126" y="4056931"/>
            <a:ext cx="44909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5762" y="1628800"/>
            <a:ext cx="11420475" cy="4696846"/>
            <a:chOff x="385762" y="1290187"/>
            <a:chExt cx="11420475" cy="46968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90187"/>
              <a:ext cx="11353800" cy="2114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3501008"/>
              <a:ext cx="11420475" cy="24860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515696" y="5485416"/>
            <a:ext cx="100811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336360" y="5763355"/>
            <a:ext cx="79208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533650"/>
            <a:ext cx="11401425" cy="179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243933"/>
            <a:ext cx="11521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07968" y="2708875"/>
            <a:ext cx="11521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26341" y="2708875"/>
            <a:ext cx="11521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69744" y="4355056"/>
            <a:ext cx="848689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5286" y="4897668"/>
            <a:ext cx="114913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5286" y="5450327"/>
            <a:ext cx="114913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667000"/>
            <a:ext cx="11401425" cy="152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5286" y="2683676"/>
            <a:ext cx="1149135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5286" y="3226288"/>
            <a:ext cx="114913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5286" y="3758851"/>
            <a:ext cx="1149135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2026-01-27T08:23:48Z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