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8" r:id="rId2"/>
    <p:sldId id="355" r:id="rId3"/>
    <p:sldId id="356" r:id="rId4"/>
    <p:sldId id="357" r:id="rId5"/>
    <p:sldId id="358" r:id="rId6"/>
    <p:sldId id="359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2462" y="1700808"/>
            <a:ext cx="10887075" cy="3048744"/>
            <a:chOff x="652462" y="1340768"/>
            <a:chExt cx="10887075" cy="3048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66850" y="1340768"/>
              <a:ext cx="9258300" cy="93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462" y="2636912"/>
              <a:ext cx="10887075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64904"/>
            <a:ext cx="11315700" cy="189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514611"/>
            <a:ext cx="42484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8009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621" y="1412776"/>
            <a:ext cx="10390757" cy="532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124744"/>
            <a:ext cx="114109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891" y="2780928"/>
            <a:ext cx="8970218" cy="3933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52936"/>
            <a:ext cx="79208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7516" y="1489540"/>
            <a:ext cx="79208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484784"/>
            <a:ext cx="79208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24050"/>
            <a:ext cx="108204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102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91944" y="2887532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4264068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28048" y="4960753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9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10343132" cy="56891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40057"/>
            <a:ext cx="79208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902880"/>
            <a:ext cx="208823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281737"/>
            <a:ext cx="165618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23159" y="3949394"/>
            <a:ext cx="872841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9159" y="4631565"/>
            <a:ext cx="1192425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792961"/>
            <a:ext cx="140635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8770" y="5331476"/>
            <a:ext cx="221293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2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643314"/>
            <a:ext cx="2448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7933" y="3022171"/>
            <a:ext cx="150385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47933" y="4415542"/>
            <a:ext cx="150385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8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116586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772816"/>
            <a:ext cx="176118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8064" y="3848359"/>
            <a:ext cx="328572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4545045"/>
            <a:ext cx="176118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9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58860" y="1809045"/>
            <a:ext cx="42484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3884588"/>
            <a:ext cx="424847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758302"/>
            <a:ext cx="50405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15810" y="3819331"/>
            <a:ext cx="36805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2026-01-29T06:11:16Z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