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41" r:id="rId48"/>
    <p:sldId id="342" r:id="rId49"/>
    <p:sldId id="353" r:id="rId50"/>
    <p:sldId id="354" r:id="rId51"/>
    <p:sldId id="343" r:id="rId52"/>
    <p:sldId id="350" r:id="rId53"/>
    <p:sldId id="351" r:id="rId54"/>
    <p:sldId id="352" r:id="rId55"/>
    <p:sldId id="345" r:id="rId56"/>
    <p:sldId id="346" r:id="rId57"/>
    <p:sldId id="344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505075"/>
            <a:ext cx="61722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14974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19253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172090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53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556792"/>
            <a:ext cx="11706225" cy="4736753"/>
            <a:chOff x="242887" y="1433512"/>
            <a:chExt cx="11706225" cy="47367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433512"/>
              <a:ext cx="1170622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5215" y="5589240"/>
              <a:ext cx="104965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0080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40792"/>
            <a:ext cx="11496675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12687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8131" y="417273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5332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393526"/>
            <a:ext cx="11601450" cy="641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24744"/>
            <a:ext cx="115538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582400" cy="4682579"/>
            <a:chOff x="304800" y="1556792"/>
            <a:chExt cx="11582400" cy="4682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556792"/>
              <a:ext cx="1158240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5725021"/>
              <a:ext cx="812482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50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635843"/>
            <a:ext cx="116205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3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4864"/>
            <a:ext cx="115062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25604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84482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0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628800"/>
            <a:ext cx="95154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7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19973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2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19973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04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18"/>
          <a:stretch/>
        </p:blipFill>
        <p:spPr>
          <a:xfrm>
            <a:off x="319087" y="1412776"/>
            <a:ext cx="11553825" cy="487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7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28725"/>
            <a:ext cx="116205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8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88840"/>
            <a:ext cx="111918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139" y="206935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0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6171" y="150488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6171" y="368537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20888"/>
            <a:ext cx="11544300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6171" y="250140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3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1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2331" y="18029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2331" y="3109245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2331" y="442557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38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04864"/>
            <a:ext cx="115919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1705" y="224936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6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764704"/>
            <a:ext cx="1163955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5288" y="4735192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5393312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00204" y="6056502"/>
            <a:ext cx="123941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4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596984"/>
            <a:ext cx="15121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852649"/>
            <a:ext cx="139335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0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350816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20089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5923" y="3303536"/>
            <a:ext cx="264240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611272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00456" y="5249296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71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16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429000"/>
            <a:ext cx="1152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2912" y="5388428"/>
            <a:ext cx="12967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9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683348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986904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3629999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9698" y="5587696"/>
            <a:ext cx="1656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7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542653"/>
            <a:ext cx="11601450" cy="4838675"/>
            <a:chOff x="295275" y="1412776"/>
            <a:chExt cx="11601450" cy="4838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3212976"/>
              <a:ext cx="11515725" cy="3038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13328" y="2101040"/>
            <a:ext cx="10081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87262" y="2749240"/>
            <a:ext cx="247303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36360" y="3373545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46892" y="4589396"/>
            <a:ext cx="12241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08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4956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767408" y="201973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274321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347674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420022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67408" y="48935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764704"/>
            <a:ext cx="11706225" cy="6005264"/>
            <a:chOff x="242887" y="764704"/>
            <a:chExt cx="11706225" cy="6005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" y="764704"/>
              <a:ext cx="11706225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4941168"/>
              <a:ext cx="11591925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730952"/>
            <a:ext cx="1944216" cy="49555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76185" y="3139424"/>
            <a:ext cx="15841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78706" y="5078755"/>
            <a:ext cx="15841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01492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524" y="4014442"/>
            <a:ext cx="14670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56040" y="4622992"/>
            <a:ext cx="23042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545200"/>
            <a:ext cx="15121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25144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28045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940994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550788"/>
            <a:ext cx="11700619" cy="5984900"/>
            <a:chOff x="300037" y="836712"/>
            <a:chExt cx="11700619" cy="5984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2706812"/>
              <a:ext cx="11591925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306" y="836712"/>
              <a:ext cx="11563350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94137" y="4159128"/>
            <a:ext cx="1147772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4137" y="5043382"/>
            <a:ext cx="1147772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4137" y="5937684"/>
            <a:ext cx="1147772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25" y="1679044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25" y="2573346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25" y="3467648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25" y="4351905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4325" y="5246207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25" y="2040629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25" y="2924883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25" y="3819185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25" y="4703442"/>
            <a:ext cx="115575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3252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1973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74321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47674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20022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8935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633" y="1268761"/>
            <a:ext cx="11028734" cy="548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8421" y="532421"/>
            <a:ext cx="10678219" cy="628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2026-01-27T03:43:25Z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