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38475"/>
            <a:ext cx="73342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424112"/>
            <a:ext cx="11296650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603160"/>
            <a:ext cx="518457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12643"/>
            <a:ext cx="9721080" cy="64807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957868"/>
            <a:ext cx="23042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879684"/>
            <a:ext cx="252028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908720"/>
            <a:ext cx="112204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896238"/>
            <a:ext cx="201622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149556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86180" y="4281588"/>
            <a:ext cx="1130299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56518" y="5417052"/>
            <a:ext cx="228409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329260"/>
            <a:ext cx="81778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7676" y="4715553"/>
            <a:ext cx="2218923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636912"/>
            <a:ext cx="410445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60848"/>
            <a:ext cx="1128712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096937"/>
            <a:ext cx="273630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92912"/>
            <a:ext cx="172819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802" y="3862873"/>
            <a:ext cx="2088357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92896"/>
            <a:ext cx="237626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552808"/>
            <a:ext cx="2808312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687364"/>
            <a:ext cx="3816424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34456" y="3830904"/>
            <a:ext cx="216024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769420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3080" y="4819283"/>
            <a:ext cx="187220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16832"/>
            <a:ext cx="112299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84752"/>
            <a:ext cx="338437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9872" y="3919733"/>
            <a:ext cx="3384376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700808"/>
            <a:ext cx="11363325" cy="3884464"/>
            <a:chOff x="414337" y="1928812"/>
            <a:chExt cx="11363325" cy="38844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928812"/>
              <a:ext cx="1136332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5013176"/>
              <a:ext cx="11220450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43672" y="1772816"/>
            <a:ext cx="2232248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7" y="3842777"/>
            <a:ext cx="1537741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4351" y="4785644"/>
            <a:ext cx="1171210" cy="659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