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3038475"/>
            <a:ext cx="81534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941168"/>
            <a:ext cx="100685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0908" y="836712"/>
            <a:ext cx="9790183" cy="5616624"/>
            <a:chOff x="523875" y="1412776"/>
            <a:chExt cx="10396661" cy="5964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6708"/>
            <a:stretch/>
          </p:blipFill>
          <p:spPr>
            <a:xfrm>
              <a:off x="523875" y="1412776"/>
              <a:ext cx="10396661" cy="528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8450" y="6720111"/>
              <a:ext cx="65151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836712"/>
            <a:ext cx="10068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2563912"/>
            <a:ext cx="10068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218540"/>
            <a:ext cx="10068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147454"/>
            <a:ext cx="10068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613562"/>
            <a:ext cx="9271768" cy="6055798"/>
            <a:chOff x="919187" y="548680"/>
            <a:chExt cx="10344125" cy="6756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8687" y="548680"/>
              <a:ext cx="10334625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9187" y="5733256"/>
              <a:ext cx="967740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49278" y="577708"/>
            <a:ext cx="9153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49278" y="1405022"/>
            <a:ext cx="9153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49278" y="3030622"/>
            <a:ext cx="9153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49278" y="4554622"/>
            <a:ext cx="9153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49278" y="5352908"/>
            <a:ext cx="91531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5791312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147370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6888" y="3932628"/>
            <a:ext cx="202722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688857"/>
            <a:ext cx="202722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338065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3111940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63066" y="5782568"/>
            <a:ext cx="12175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62358"/>
            <a:ext cx="2664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25439" y="4903958"/>
            <a:ext cx="19904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62329" y="3371506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4159"/>
            <a:ext cx="53625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772816"/>
            <a:ext cx="11525250" cy="439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3317933"/>
            <a:ext cx="16844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13686" y="4116219"/>
            <a:ext cx="16844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28862"/>
            <a:ext cx="11591925" cy="220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369272"/>
            <a:ext cx="208823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9" y="3101909"/>
            <a:ext cx="86409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32734" y="3885680"/>
            <a:ext cx="109956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15965" y="3768792"/>
            <a:ext cx="16844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13337" y="5307306"/>
            <a:ext cx="16844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1" y="2258661"/>
            <a:ext cx="122413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32446" y="2969861"/>
            <a:ext cx="196760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2063" y="3695576"/>
            <a:ext cx="108012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39475" cy="409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60096" y="4538148"/>
            <a:ext cx="208823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9524" y="5249348"/>
            <a:ext cx="227619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2856"/>
            <a:ext cx="1149667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171575"/>
            <a:ext cx="446449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2882774"/>
            <a:ext cx="417646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2304" y="3602044"/>
            <a:ext cx="28083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438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10261"/>
            <a:ext cx="10294937" cy="550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2026-01-29T08:36:12Z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