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2952750"/>
            <a:ext cx="53244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1028700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77578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371512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44824"/>
            <a:ext cx="1014412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81496" y="1916832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3856164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4418"/>
            <a:ext cx="50482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556792"/>
            <a:ext cx="11306175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671570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04864"/>
            <a:ext cx="114014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614991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272415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205316"/>
            <a:ext cx="11401425" cy="567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19192"/>
            <a:ext cx="114014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79351"/>
            <a:ext cx="114109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1017270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81496" y="88516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81496" y="282449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81496" y="460305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94410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81496" y="98370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81496" y="2923032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81496" y="4797152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2026-01-29T00:17:58Z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