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2" y="3024187"/>
            <a:ext cx="90963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72816"/>
            <a:ext cx="112776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916832"/>
            <a:ext cx="11210925" cy="3705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87488" y="2017198"/>
            <a:ext cx="79208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60848"/>
            <a:ext cx="11239500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067438"/>
            <a:ext cx="79208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56792"/>
            <a:ext cx="11210925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5" y="1658944"/>
            <a:ext cx="79208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44824"/>
            <a:ext cx="11315700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007150"/>
            <a:ext cx="79208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112093"/>
            <a:ext cx="11287125" cy="562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5123590"/>
            <a:ext cx="30963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1772816"/>
            <a:ext cx="1944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48328" y="3799088"/>
            <a:ext cx="234271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44824"/>
            <a:ext cx="11382375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1874968"/>
            <a:ext cx="234271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33996" y="3794202"/>
            <a:ext cx="245003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4784"/>
            <a:ext cx="112490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1668992"/>
            <a:ext cx="28083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348880"/>
            <a:ext cx="11353800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2369911"/>
            <a:ext cx="38884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16832"/>
            <a:ext cx="1130617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02408" y="2080944"/>
            <a:ext cx="29523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2541350"/>
            <a:ext cx="39604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40415" y="4470632"/>
            <a:ext cx="178715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7672" y="5421670"/>
            <a:ext cx="18979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