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81087" y="1844824"/>
            <a:ext cx="10029825" cy="2934444"/>
            <a:chOff x="1081087" y="1628800"/>
            <a:chExt cx="10029825" cy="29344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6825" y="1628800"/>
              <a:ext cx="9658350" cy="933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1087" y="2924944"/>
              <a:ext cx="10029825" cy="16383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851"/>
            <a:ext cx="76962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92" y="1428700"/>
            <a:ext cx="10851215" cy="531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3" y="692696"/>
            <a:ext cx="10225136" cy="606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8784976" cy="597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51329"/>
            <a:ext cx="8928993" cy="635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6026"/>
            <a:ext cx="1125855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276872"/>
            <a:ext cx="93610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95226"/>
            <a:ext cx="11363325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276872"/>
            <a:ext cx="93610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572105"/>
            <a:ext cx="93610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916832"/>
            <a:ext cx="106299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1253" y="908720"/>
            <a:ext cx="10595387" cy="54452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140057"/>
            <a:ext cx="93610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46735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412776"/>
            <a:ext cx="11487150" cy="502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3" y="3683923"/>
            <a:ext cx="144016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74746" y="4409636"/>
            <a:ext cx="1949445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5135350"/>
            <a:ext cx="244827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668511"/>
            <a:ext cx="273630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3" y="3134454"/>
            <a:ext cx="1564995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09749" y="4571368"/>
            <a:ext cx="686251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07768" y="5311596"/>
            <a:ext cx="686251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846534"/>
            <a:ext cx="1152128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76214" y="4557734"/>
            <a:ext cx="1152128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69586" y="5297963"/>
            <a:ext cx="1152128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60848"/>
            <a:ext cx="1163002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881964"/>
            <a:ext cx="1152128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72360" y="3709278"/>
            <a:ext cx="1623640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14550"/>
            <a:ext cx="114490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669298"/>
            <a:ext cx="3977459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3905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64152" y="1700808"/>
            <a:ext cx="296934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08368" y="3695205"/>
            <a:ext cx="224433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6539" y="4711205"/>
            <a:ext cx="277319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757558"/>
            <a:ext cx="532859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758920"/>
            <a:ext cx="296934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89198" y="3760529"/>
            <a:ext cx="326684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2026-01-29T04:40:44Z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