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6487" y="3033712"/>
            <a:ext cx="743902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28800"/>
            <a:ext cx="1133475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166937"/>
            <a:ext cx="11277600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340768"/>
            <a:ext cx="11268075" cy="5229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2464" y="2325326"/>
            <a:ext cx="80711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856" y="692696"/>
            <a:ext cx="10587894" cy="585026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1628800"/>
            <a:ext cx="80711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2060848"/>
            <a:ext cx="11229975" cy="2886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29446" y="3271478"/>
            <a:ext cx="80711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988840"/>
            <a:ext cx="11287125" cy="3467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54520" y="2037294"/>
            <a:ext cx="80711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844824"/>
            <a:ext cx="1071562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340768"/>
            <a:ext cx="11229975" cy="5305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442715" y="3199470"/>
            <a:ext cx="294942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277640" y="5038319"/>
            <a:ext cx="294942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916832"/>
            <a:ext cx="11296650" cy="3552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03912" y="1985382"/>
            <a:ext cx="294942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918531" y="3817398"/>
            <a:ext cx="219369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07564"/>
            <a:ext cx="11401425" cy="4524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99656" y="1789454"/>
            <a:ext cx="324036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752184" y="4542702"/>
            <a:ext cx="24482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453" y="1283142"/>
            <a:ext cx="10837093" cy="535543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367808" y="1293190"/>
            <a:ext cx="24482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303968" y="3157606"/>
            <a:ext cx="9766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581621" y="5016551"/>
            <a:ext cx="9766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700808"/>
            <a:ext cx="1124902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1196752"/>
            <a:ext cx="1127760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2026-01-27T07:17:13Z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