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3067050"/>
            <a:ext cx="9305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0808"/>
            <a:ext cx="111347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0848"/>
            <a:ext cx="112966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3367040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88840"/>
            <a:ext cx="112299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095646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04864"/>
            <a:ext cx="112204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564904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0640" y="3405446"/>
            <a:ext cx="3371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0640" y="4229411"/>
            <a:ext cx="3371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07968" y="4245279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378577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332" y="4192493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2159482"/>
            <a:ext cx="107227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79085" y="2973398"/>
            <a:ext cx="18769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159335"/>
            <a:ext cx="107418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3993348"/>
            <a:ext cx="107418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4797216"/>
            <a:ext cx="107418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1" y="5631230"/>
            <a:ext cx="107418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5043320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362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205632" y="2008936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85747" y="3646817"/>
            <a:ext cx="25266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05627" y="2122808"/>
            <a:ext cx="2670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3740592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207582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700" y="5011449"/>
            <a:ext cx="25918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3892" y="1582709"/>
            <a:ext cx="22682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0036" y="3223024"/>
            <a:ext cx="22682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0048" y="4870953"/>
            <a:ext cx="1382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980728"/>
            <a:ext cx="11172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124744"/>
            <a:ext cx="11315700" cy="5544616"/>
            <a:chOff x="438150" y="1340768"/>
            <a:chExt cx="1131570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340768"/>
              <a:ext cx="11315700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3723084"/>
              <a:ext cx="11210925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