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086100"/>
            <a:ext cx="55245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584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12474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2973641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792393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46" y="1412776"/>
            <a:ext cx="50006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848719"/>
            <a:ext cx="1130617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861048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1200"/>
            <a:ext cx="113633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27432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346415"/>
            <a:ext cx="114109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196752"/>
            <a:ext cx="11382375" cy="5155629"/>
            <a:chOff x="404812" y="1628800"/>
            <a:chExt cx="11382375" cy="5155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628800"/>
              <a:ext cx="1134427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6165304"/>
              <a:ext cx="1138237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725" y="936104"/>
            <a:ext cx="10663915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2" y="494116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196752"/>
            <a:ext cx="982027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31721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166111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984863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052736"/>
            <a:ext cx="94392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20680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055697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874449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2026-01-29T00:09:44Z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