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662" y="2838450"/>
            <a:ext cx="46386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8120" y="3825671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8120" y="4277847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8120" y="4830506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48880"/>
            <a:ext cx="11334750" cy="1895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29368" y="2389072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9368" y="3822448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304" y="2889819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6304" y="3871051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304" y="4815596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4931075"/>
            <a:ext cx="86409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20863" y="4699962"/>
            <a:ext cx="86409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62085" y="5835426"/>
            <a:ext cx="86409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04864"/>
            <a:ext cx="113823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482848"/>
            <a:ext cx="12241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77808" y="4241139"/>
            <a:ext cx="12241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41752" y="4375152"/>
            <a:ext cx="849694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7294" y="4907714"/>
            <a:ext cx="1150140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7294" y="5430228"/>
            <a:ext cx="1150140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424112"/>
            <a:ext cx="11401425" cy="200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368" y="2454256"/>
            <a:ext cx="1150140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8" y="2986818"/>
            <a:ext cx="1150140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8" y="3509332"/>
            <a:ext cx="1150140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68" y="4041895"/>
            <a:ext cx="1150140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556792"/>
            <a:ext cx="11372850" cy="4648200"/>
            <a:chOff x="409575" y="1628800"/>
            <a:chExt cx="11372850" cy="4648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628800"/>
              <a:ext cx="11334750" cy="4191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5819800"/>
              <a:ext cx="1137285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2026-01-27T08:21:14Z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