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3086100"/>
            <a:ext cx="79438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5297750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46976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47012" y="2993494"/>
            <a:ext cx="19329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04512" y="4313192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52020" y="5378317"/>
            <a:ext cx="17839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38728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383910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28384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00808"/>
            <a:ext cx="11468100" cy="423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5051582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422824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38254" y="4618200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85805" y="5709702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836" y="692696"/>
            <a:ext cx="10702164" cy="5877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772816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5453" y="5812255"/>
            <a:ext cx="790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533238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3874" y="4753502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53130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432872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4972050" cy="119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927" y="1307257"/>
            <a:ext cx="8322146" cy="53939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06896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153" y="904677"/>
            <a:ext cx="10502172" cy="5764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8884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