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800350"/>
            <a:ext cx="47625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3819820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4854800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168" y="197456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168" y="300954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168" y="406461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186704"/>
            <a:ext cx="11296650" cy="5645797"/>
            <a:chOff x="447675" y="1268760"/>
            <a:chExt cx="11296650" cy="56457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68760"/>
              <a:ext cx="11296650" cy="4143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637" y="5409607"/>
              <a:ext cx="11134725" cy="1504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81107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8216" y="4375152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8216" y="537321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484784"/>
            <a:ext cx="11372850" cy="4781550"/>
            <a:chOff x="409575" y="1412776"/>
            <a:chExt cx="11372850" cy="47815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12776"/>
              <a:ext cx="11363325" cy="2495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3908326"/>
              <a:ext cx="11372850" cy="2286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672064" y="5301208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54491" y="5813673"/>
            <a:ext cx="10801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76872"/>
            <a:ext cx="114109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934992"/>
            <a:ext cx="100811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32701" y="3447458"/>
            <a:ext cx="71522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89834" y="3969971"/>
            <a:ext cx="143147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11607" y="4303144"/>
            <a:ext cx="83517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6860" y="4825658"/>
            <a:ext cx="115097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6860" y="5338124"/>
            <a:ext cx="115097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64904"/>
            <a:ext cx="11391900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051" y="2595048"/>
            <a:ext cx="1136332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6860" y="3117562"/>
            <a:ext cx="115097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6860" y="3630028"/>
            <a:ext cx="115097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6860" y="4142494"/>
            <a:ext cx="115097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283543"/>
            <a:ext cx="11477625" cy="5457825"/>
            <a:chOff x="357187" y="764704"/>
            <a:chExt cx="11477625" cy="5457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764704"/>
              <a:ext cx="11477625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4765204"/>
              <a:ext cx="11401425" cy="145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2026-01-27T08:28:52Z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