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700808"/>
            <a:ext cx="11496675" cy="3211810"/>
            <a:chOff x="347662" y="2132856"/>
            <a:chExt cx="11496675" cy="32118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2132856"/>
              <a:ext cx="11496675" cy="85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6800" y="3573016"/>
              <a:ext cx="10058400" cy="17716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2927" y="1700808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686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73974" y="2751900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348880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74935" y="1772816"/>
            <a:ext cx="8056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16832"/>
            <a:ext cx="108680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5848806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204864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54230" y="3126454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69202" y="4897197"/>
            <a:ext cx="227101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233892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4890006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1340768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32761" y="2204864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60076" y="4004636"/>
            <a:ext cx="27801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38819" y="5790750"/>
            <a:ext cx="17975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540067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345233"/>
            <a:ext cx="11544300" cy="3895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392144" y="4412567"/>
            <a:ext cx="201622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67608" y="5660795"/>
            <a:ext cx="886205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19325"/>
            <a:ext cx="11515725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218875"/>
            <a:ext cx="273630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75993" y="3481618"/>
            <a:ext cx="1267679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80793" y="4105732"/>
            <a:ext cx="175496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3472542"/>
            <a:ext cx="158417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672" y="4096655"/>
            <a:ext cx="158417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39900" y="4807855"/>
            <a:ext cx="1680435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76872"/>
            <a:ext cx="11506200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305900"/>
            <a:ext cx="201622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22308" y="2944528"/>
            <a:ext cx="254550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47054" y="4192757"/>
            <a:ext cx="211345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686003"/>
            <a:ext cx="10657184" cy="5977559"/>
            <a:chOff x="347662" y="1340768"/>
            <a:chExt cx="11496675" cy="6448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1340768"/>
              <a:ext cx="11487150" cy="3171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662" y="4512593"/>
              <a:ext cx="11496675" cy="3276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456040" y="2496817"/>
            <a:ext cx="331236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70562" y="3720953"/>
            <a:ext cx="167716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83632" y="4887595"/>
            <a:ext cx="167716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11322" y="5555252"/>
            <a:ext cx="167716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86880"/>
            <a:ext cx="11404202" cy="3973438"/>
            <a:chOff x="335360" y="1586880"/>
            <a:chExt cx="11404202" cy="39734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86880"/>
              <a:ext cx="771525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3140968"/>
              <a:ext cx="11287125" cy="2419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8928992" cy="590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58801"/>
            <a:ext cx="8489564" cy="634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2026-01-29T07:17:01Z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