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967037"/>
            <a:ext cx="75628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44824"/>
            <a:ext cx="112204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64568" y="2729016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1986" y="2397334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645024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389222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377040" cy="592220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700808"/>
            <a:ext cx="7145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16832"/>
            <a:ext cx="111633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677254"/>
            <a:ext cx="1872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62038" y="4400357"/>
            <a:ext cx="1872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296968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3201320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34272" y="4989927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736426"/>
            <a:ext cx="11306175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4337" y="1340768"/>
            <a:ext cx="11363325" cy="5151686"/>
            <a:chOff x="414337" y="1700808"/>
            <a:chExt cx="11363325" cy="5151686"/>
          </a:xfrm>
        </p:grpSpPr>
        <p:grpSp>
          <p:nvGrpSpPr>
            <p:cNvPr id="4" name="组合 3"/>
            <p:cNvGrpSpPr/>
            <p:nvPr/>
          </p:nvGrpSpPr>
          <p:grpSpPr>
            <a:xfrm>
              <a:off x="442912" y="1700808"/>
              <a:ext cx="11306175" cy="4408736"/>
              <a:chOff x="442912" y="3081337"/>
              <a:chExt cx="11306175" cy="440873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85775" y="3081337"/>
                <a:ext cx="11220450" cy="6953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2912" y="3861048"/>
                <a:ext cx="11306175" cy="36290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4337" y="6109544"/>
              <a:ext cx="1136332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2026-01-27T07:00:38Z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