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2"/>
  </p:notesMasterIdLst>
  <p:handoutMasterIdLst>
    <p:handoutMasterId r:id="rId6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55" r:id="rId29"/>
    <p:sldId id="356" r:id="rId30"/>
    <p:sldId id="357" r:id="rId31"/>
    <p:sldId id="358" r:id="rId32"/>
    <p:sldId id="359" r:id="rId33"/>
    <p:sldId id="360" r:id="rId34"/>
    <p:sldId id="361" r:id="rId35"/>
    <p:sldId id="362" r:id="rId36"/>
    <p:sldId id="363" r:id="rId37"/>
    <p:sldId id="364" r:id="rId38"/>
    <p:sldId id="365" r:id="rId39"/>
    <p:sldId id="366" r:id="rId40"/>
    <p:sldId id="367" r:id="rId41"/>
    <p:sldId id="368" r:id="rId42"/>
    <p:sldId id="369" r:id="rId43"/>
    <p:sldId id="370" r:id="rId44"/>
    <p:sldId id="371" r:id="rId45"/>
    <p:sldId id="372" r:id="rId46"/>
    <p:sldId id="373" r:id="rId47"/>
    <p:sldId id="374" r:id="rId48"/>
    <p:sldId id="375" r:id="rId49"/>
    <p:sldId id="376" r:id="rId50"/>
    <p:sldId id="377" r:id="rId51"/>
    <p:sldId id="378" r:id="rId52"/>
    <p:sldId id="379" r:id="rId53"/>
    <p:sldId id="380" r:id="rId54"/>
    <p:sldId id="381" r:id="rId55"/>
    <p:sldId id="382" r:id="rId56"/>
    <p:sldId id="348" r:id="rId57"/>
    <p:sldId id="349" r:id="rId58"/>
    <p:sldId id="383" r:id="rId59"/>
    <p:sldId id="344" r:id="rId60"/>
    <p:sldId id="345" r:id="rId61"/>
  </p:sldIdLst>
  <p:sldSz cx="12192000" cy="6858000"/>
  <p:notesSz cx="6858000" cy="9144000"/>
  <p:custDataLst>
    <p:tags r:id="rId6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handoutMaster" Target="handoutMasters/handoutMaster1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1325" y="2524125"/>
            <a:ext cx="6229350" cy="180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844824"/>
            <a:ext cx="1157287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844824"/>
            <a:ext cx="1154430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1628800"/>
            <a:ext cx="11582400" cy="4243189"/>
            <a:chOff x="304800" y="1484784"/>
            <a:chExt cx="11582400" cy="424318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484784"/>
              <a:ext cx="11582400" cy="504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9562" y="2060848"/>
              <a:ext cx="11572875" cy="36671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67408" y="4045256"/>
            <a:ext cx="64807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844824"/>
            <a:ext cx="11572875" cy="3743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916832"/>
            <a:ext cx="64807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2171700"/>
            <a:ext cx="95250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772816"/>
            <a:ext cx="11487150" cy="3867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844824"/>
            <a:ext cx="64807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419350"/>
            <a:ext cx="11525250" cy="2019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501400"/>
            <a:ext cx="64807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087" y="908720"/>
            <a:ext cx="11553825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987" y="1556792"/>
            <a:ext cx="11630025" cy="4883224"/>
            <a:chOff x="280987" y="1196752"/>
            <a:chExt cx="11630025" cy="48832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0987" y="1196752"/>
              <a:ext cx="11630025" cy="3743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9087" y="5013176"/>
              <a:ext cx="11553825" cy="1066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8137" y="742528"/>
            <a:ext cx="11515725" cy="563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25" y="764704"/>
            <a:ext cx="11563350" cy="5638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3336328"/>
            <a:ext cx="64807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5029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484784"/>
            <a:ext cx="64807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4700257"/>
            <a:ext cx="64807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72816"/>
            <a:ext cx="11496675" cy="3971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864920"/>
            <a:ext cx="64807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8800"/>
            <a:ext cx="1160145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1484784"/>
            <a:ext cx="11610975" cy="5048622"/>
            <a:chOff x="290512" y="1340768"/>
            <a:chExt cx="11610975" cy="504862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9562" y="1340768"/>
              <a:ext cx="11572875" cy="514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0512" y="1988840"/>
              <a:ext cx="11610975" cy="4400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28800"/>
            <a:ext cx="1164907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471737"/>
            <a:ext cx="11468100" cy="1914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563360"/>
            <a:ext cx="64807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916832"/>
            <a:ext cx="11487150" cy="3800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925336"/>
            <a:ext cx="64807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0953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236244"/>
            <a:ext cx="11403061" cy="562175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277264"/>
            <a:ext cx="64807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372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5762" y="1700808"/>
            <a:ext cx="11420475" cy="3525539"/>
            <a:chOff x="385762" y="1484784"/>
            <a:chExt cx="11420475" cy="35255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762" y="1484784"/>
              <a:ext cx="11420475" cy="609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95600" y="2276872"/>
              <a:ext cx="4343400" cy="4953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25828" y="3068960"/>
              <a:ext cx="4476750" cy="5238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525828" y="3772418"/>
              <a:ext cx="4733925" cy="5429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525828" y="4495973"/>
              <a:ext cx="2381250" cy="514350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767408" y="1772816"/>
            <a:ext cx="64807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673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1937" y="404655"/>
            <a:ext cx="11668125" cy="6264705"/>
            <a:chOff x="261937" y="404655"/>
            <a:chExt cx="11668125" cy="62647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1937" y="404655"/>
              <a:ext cx="11668125" cy="3067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4800" y="3526110"/>
              <a:ext cx="11582400" cy="3143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93007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462" y="836712"/>
            <a:ext cx="11649075" cy="577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886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804987"/>
            <a:ext cx="1163002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450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844824"/>
            <a:ext cx="11525250" cy="3724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844824"/>
            <a:ext cx="64807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785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72816"/>
            <a:ext cx="11506200" cy="4295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1925336"/>
            <a:ext cx="64807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881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72816"/>
            <a:ext cx="11553825" cy="4010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1925336"/>
            <a:ext cx="64807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994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2912" y="2060848"/>
            <a:ext cx="11306175" cy="3199877"/>
            <a:chOff x="442912" y="2809875"/>
            <a:chExt cx="11306175" cy="319987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2912" y="2809875"/>
              <a:ext cx="11306175" cy="1238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41070" y="4038077"/>
              <a:ext cx="9267825" cy="19716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67408" y="2141360"/>
            <a:ext cx="64807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157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646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00808"/>
            <a:ext cx="1163002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542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72816"/>
            <a:ext cx="1156335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0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5114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1493288"/>
            <a:ext cx="64807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2779477"/>
            <a:ext cx="64807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1464" y="4075715"/>
            <a:ext cx="64807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71464" y="5341808"/>
            <a:ext cx="64807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40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987" y="1052736"/>
            <a:ext cx="11630025" cy="5171852"/>
            <a:chOff x="280987" y="1157287"/>
            <a:chExt cx="11630025" cy="51718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0987" y="1157287"/>
              <a:ext cx="11630025" cy="4543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0037" y="5805264"/>
              <a:ext cx="11591925" cy="5238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176120" y="4313192"/>
            <a:ext cx="180020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080472" y="4966334"/>
            <a:ext cx="180020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92344" y="5609429"/>
            <a:ext cx="115212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088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5086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27648" y="1946976"/>
            <a:ext cx="216024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29960" y="2580021"/>
            <a:ext cx="80560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244358" y="3231528"/>
            <a:ext cx="2225601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53651" y="3894719"/>
            <a:ext cx="171455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947744" y="5197512"/>
            <a:ext cx="171455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258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114550"/>
            <a:ext cx="11506200" cy="2628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2142011"/>
            <a:ext cx="129614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370" y="4121536"/>
            <a:ext cx="180029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838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56792"/>
            <a:ext cx="114490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695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00808"/>
            <a:ext cx="1153477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67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5133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96400" y="2646960"/>
            <a:ext cx="187220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501780" y="3961656"/>
            <a:ext cx="136197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369639" y="4631496"/>
            <a:ext cx="136197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977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275" y="1484784"/>
            <a:ext cx="11601450" cy="4591050"/>
            <a:chOff x="295275" y="1268760"/>
            <a:chExt cx="11601450" cy="45910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268760"/>
              <a:ext cx="11601450" cy="3171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5275" y="4440585"/>
              <a:ext cx="11601450" cy="14192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744072" y="2070896"/>
            <a:ext cx="136197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14894" y="5396901"/>
            <a:ext cx="136197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6353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28800"/>
            <a:ext cx="11639550" cy="4200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91944" y="1666559"/>
            <a:ext cx="331236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67142" y="2389200"/>
            <a:ext cx="233717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52364" y="3806016"/>
            <a:ext cx="240407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768864" y="5212785"/>
            <a:ext cx="4407255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324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988840"/>
            <a:ext cx="11372850" cy="3124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7360" y="2035743"/>
            <a:ext cx="64807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7360" y="2708920"/>
            <a:ext cx="64807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57360" y="3365496"/>
            <a:ext cx="64807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57360" y="4005158"/>
            <a:ext cx="64807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57360" y="4589632"/>
            <a:ext cx="64807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4784"/>
            <a:ext cx="1164907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521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176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200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5210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96400" y="5095232"/>
            <a:ext cx="165618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430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06457"/>
            <a:ext cx="10678219" cy="593723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94480" y="1514928"/>
            <a:ext cx="165618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39781" y="2941794"/>
            <a:ext cx="165618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53214" y="3554744"/>
            <a:ext cx="165618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884704" y="5956300"/>
            <a:ext cx="165618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796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916832"/>
            <a:ext cx="11572875" cy="3571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2152952"/>
            <a:ext cx="194421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21144" y="2806095"/>
            <a:ext cx="327059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926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16832"/>
            <a:ext cx="11601450" cy="3248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7" y="3303116"/>
            <a:ext cx="1112931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7" y="3956259"/>
            <a:ext cx="1112931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7" y="4609402"/>
            <a:ext cx="1112931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28800"/>
            <a:ext cx="1166812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5086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360" y="2235008"/>
            <a:ext cx="1152802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5360" y="3122633"/>
            <a:ext cx="1152802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35360" y="4013568"/>
            <a:ext cx="1152802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35360" y="4911240"/>
            <a:ext cx="1152802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35360" y="5802175"/>
            <a:ext cx="1152802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85775" y="2033000"/>
            <a:ext cx="11479717" cy="3124192"/>
            <a:chOff x="485775" y="2481262"/>
            <a:chExt cx="11479717" cy="31241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5775" y="2481262"/>
              <a:ext cx="11220450" cy="1895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15112"/>
            <a:stretch/>
          </p:blipFill>
          <p:spPr>
            <a:xfrm>
              <a:off x="525967" y="4457294"/>
              <a:ext cx="11439525" cy="114816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91328" y="2045791"/>
            <a:ext cx="64807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91328" y="2718968"/>
            <a:ext cx="64807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91328" y="3375544"/>
            <a:ext cx="64807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91328" y="4015206"/>
            <a:ext cx="64807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91328" y="4599680"/>
            <a:ext cx="64807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84784"/>
            <a:ext cx="11744325" cy="5191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8373" y="1566840"/>
            <a:ext cx="1152802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78373" y="2454465"/>
            <a:ext cx="1152802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78373" y="3345400"/>
            <a:ext cx="1152802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78373" y="4222976"/>
            <a:ext cx="1152802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78373" y="5113911"/>
            <a:ext cx="1152802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78373" y="6008214"/>
            <a:ext cx="1152802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1286"/>
            <a:ext cx="115443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988840"/>
            <a:ext cx="1161097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60848"/>
            <a:ext cx="11639550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0</Words>
  <Application>Microsoft Office PowerPoint</Application>
  <PresentationFormat>宽屏</PresentationFormat>
  <Paragraphs>0</Paragraphs>
  <Slides>60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6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2026-01-27T03:26:50Z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