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39" r:id="rId19"/>
    <p:sldId id="341" r:id="rId20"/>
    <p:sldId id="342" r:id="rId21"/>
    <p:sldId id="353" r:id="rId22"/>
    <p:sldId id="354" r:id="rId23"/>
    <p:sldId id="374" r:id="rId24"/>
    <p:sldId id="375" r:id="rId25"/>
    <p:sldId id="376" r:id="rId26"/>
    <p:sldId id="377" r:id="rId27"/>
    <p:sldId id="378" r:id="rId28"/>
    <p:sldId id="379" r:id="rId29"/>
    <p:sldId id="380" r:id="rId30"/>
    <p:sldId id="381" r:id="rId31"/>
    <p:sldId id="382" r:id="rId32"/>
    <p:sldId id="343" r:id="rId33"/>
    <p:sldId id="351" r:id="rId34"/>
    <p:sldId id="352" r:id="rId35"/>
    <p:sldId id="347" r:id="rId36"/>
    <p:sldId id="355" r:id="rId37"/>
    <p:sldId id="356" r:id="rId38"/>
    <p:sldId id="357" r:id="rId39"/>
    <p:sldId id="358" r:id="rId40"/>
    <p:sldId id="359" r:id="rId41"/>
    <p:sldId id="360" r:id="rId42"/>
    <p:sldId id="361" r:id="rId43"/>
    <p:sldId id="362" r:id="rId44"/>
    <p:sldId id="363" r:id="rId45"/>
    <p:sldId id="364" r:id="rId46"/>
    <p:sldId id="365" r:id="rId47"/>
    <p:sldId id="366" r:id="rId48"/>
    <p:sldId id="367" r:id="rId49"/>
    <p:sldId id="368" r:id="rId50"/>
    <p:sldId id="369" r:id="rId51"/>
    <p:sldId id="370" r:id="rId52"/>
    <p:sldId id="371" r:id="rId53"/>
    <p:sldId id="372" r:id="rId54"/>
    <p:sldId id="373" r:id="rId55"/>
    <p:sldId id="348" r:id="rId56"/>
    <p:sldId id="383" r:id="rId57"/>
    <p:sldId id="344" r:id="rId58"/>
    <p:sldId id="345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2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2543175"/>
            <a:ext cx="5981700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3375" y="1700808"/>
            <a:ext cx="11525250" cy="3642320"/>
            <a:chOff x="333375" y="1412776"/>
            <a:chExt cx="11525250" cy="36423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412776"/>
              <a:ext cx="11525250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2276872"/>
              <a:ext cx="4286250" cy="466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51605" y="3026668"/>
              <a:ext cx="4010025" cy="514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3400" y="3717032"/>
              <a:ext cx="404812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78473" y="4493121"/>
              <a:ext cx="4600575" cy="5619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695400" y="1786281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25336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52637"/>
            <a:ext cx="1156335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141360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60848"/>
            <a:ext cx="1154430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069352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484784"/>
            <a:ext cx="11639550" cy="4935413"/>
            <a:chOff x="276225" y="1340768"/>
            <a:chExt cx="11639550" cy="49354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340768"/>
              <a:ext cx="11639550" cy="447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5733256"/>
              <a:ext cx="11601450" cy="54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626368"/>
            <a:ext cx="11563350" cy="6109194"/>
            <a:chOff x="335360" y="626368"/>
            <a:chExt cx="11563350" cy="6109194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3058912"/>
              <a:ext cx="11563350" cy="3676650"/>
              <a:chOff x="335360" y="2127223"/>
              <a:chExt cx="11563350" cy="36766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2127223"/>
                <a:ext cx="11563350" cy="24479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28603" y="4575148"/>
                <a:ext cx="9267825" cy="12287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662" y="626368"/>
              <a:ext cx="11496675" cy="25146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753059" y="3097560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8840"/>
            <a:ext cx="11525250" cy="317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3059" y="2040752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47912"/>
            <a:ext cx="11591925" cy="2162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059" y="2573408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136" y="1249223"/>
            <a:ext cx="10745464" cy="54834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7544" y="1320672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715073"/>
            <a:ext cx="11544300" cy="5738263"/>
            <a:chOff x="323850" y="260648"/>
            <a:chExt cx="11544300" cy="57382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260648"/>
              <a:ext cx="11525250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4084386"/>
              <a:ext cx="11544300" cy="1914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743669"/>
            <a:ext cx="1156335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836712"/>
            <a:ext cx="11515725" cy="5850235"/>
            <a:chOff x="338137" y="620688"/>
            <a:chExt cx="11515725" cy="58502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620688"/>
              <a:ext cx="11515725" cy="118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2060848"/>
              <a:ext cx="11506200" cy="4410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57360" y="2276872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7360" y="4899492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29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44824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52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32856"/>
            <a:ext cx="11363325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3299" y="2173048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32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2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62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12776"/>
            <a:ext cx="11591925" cy="4991100"/>
            <a:chOff x="300037" y="1171575"/>
            <a:chExt cx="11591925" cy="4991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171575"/>
              <a:ext cx="11591925" cy="451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5686425"/>
              <a:ext cx="2590800" cy="476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948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57412"/>
            <a:ext cx="116109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2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781" y="1196752"/>
            <a:ext cx="10942438" cy="56024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268760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4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90750"/>
            <a:ext cx="11525250" cy="2476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2218522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90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5544" y="1494832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88840"/>
            <a:ext cx="11382375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3347" y="2049256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83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9219" y="1628800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9219" y="2894893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9219" y="3558084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9219" y="4824177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16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307" y="620688"/>
            <a:ext cx="10985301" cy="600674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5455272"/>
            <a:ext cx="93610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75936" y="2913352"/>
            <a:ext cx="93610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03663" y="3532824"/>
            <a:ext cx="93610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96894" y="4788868"/>
            <a:ext cx="171493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46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5019" y="4663184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5019" y="5306279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5019" y="6009663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059304"/>
            <a:ext cx="151216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80" y="2707376"/>
            <a:ext cx="151216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34360" y="4661640"/>
            <a:ext cx="219734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12024" y="5309712"/>
            <a:ext cx="185368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01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8840"/>
            <a:ext cx="1159192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2018158"/>
            <a:ext cx="62955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54566" y="3963200"/>
            <a:ext cx="16860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64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9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1609483"/>
            <a:ext cx="16860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26575" y="2905721"/>
            <a:ext cx="16860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05301" y="4212006"/>
            <a:ext cx="200286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67099" y="5508243"/>
            <a:ext cx="116734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54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2943496"/>
            <a:ext cx="16860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38543" y="4897760"/>
            <a:ext cx="16860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1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38325"/>
            <a:ext cx="1169670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828277"/>
            <a:ext cx="187220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11982" y="2481419"/>
            <a:ext cx="147185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72376" y="3134562"/>
            <a:ext cx="262382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62416" y="3777655"/>
            <a:ext cx="147185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28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7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06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66687"/>
            <a:ext cx="11506200" cy="652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42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68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851180" cy="562280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21456" y="922857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21456" y="1565952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21456" y="2780928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21456" y="4037846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21456" y="4680941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21456" y="5293890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621456" y="5936985"/>
            <a:ext cx="57031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54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101168"/>
            <a:ext cx="1686049" cy="49555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91944" y="4169176"/>
            <a:ext cx="21602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32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04864"/>
            <a:ext cx="115728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429392"/>
            <a:ext cx="2016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64352" y="3601616"/>
            <a:ext cx="2016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4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90471" y="3130920"/>
            <a:ext cx="16860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44159" y="5175744"/>
            <a:ext cx="152750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71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509512"/>
            <a:ext cx="1095672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082267"/>
            <a:ext cx="1095672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665071"/>
            <a:ext cx="1095672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237827"/>
            <a:ext cx="1095672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37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95525"/>
            <a:ext cx="115919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60648"/>
            <a:ext cx="8856984" cy="39548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7" y="4437112"/>
            <a:ext cx="1025842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51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2338832"/>
            <a:ext cx="38884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9114" y="3142701"/>
            <a:ext cx="1169808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9114" y="3956617"/>
            <a:ext cx="1169808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9114" y="4750437"/>
            <a:ext cx="1169808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9114" y="5564353"/>
            <a:ext cx="1169808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5275" y="1610279"/>
            <a:ext cx="1148935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9114" y="2414148"/>
            <a:ext cx="1169808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9114" y="3228064"/>
            <a:ext cx="1169808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9114" y="4031932"/>
            <a:ext cx="1169808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9114" y="4835800"/>
            <a:ext cx="1169808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9114" y="5649717"/>
            <a:ext cx="1169808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2026-01-27T02:52:26Z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