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052762"/>
            <a:ext cx="5153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06676" cy="57022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836712"/>
            <a:ext cx="235048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95576" y="1620484"/>
            <a:ext cx="25844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5" y="2462313"/>
            <a:ext cx="168561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8587" y="4087913"/>
            <a:ext cx="10055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58587" y="5757056"/>
            <a:ext cx="10055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155482"/>
            <a:ext cx="38164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0126" y="5761722"/>
            <a:ext cx="8439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53554" y="5761722"/>
            <a:ext cx="191505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981" y="836712"/>
            <a:ext cx="10735256" cy="56407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091586"/>
            <a:ext cx="34563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548680"/>
            <a:ext cx="78676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340768"/>
            <a:ext cx="1138237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585820"/>
            <a:ext cx="1296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313020"/>
            <a:ext cx="1296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9774" y="4183878"/>
            <a:ext cx="21541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68760"/>
            <a:ext cx="11420475" cy="5514975"/>
            <a:chOff x="385762" y="1268760"/>
            <a:chExt cx="11420475" cy="5514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268760"/>
              <a:ext cx="11420475" cy="96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825" y="2230785"/>
              <a:ext cx="11182350" cy="455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547836"/>
            <a:ext cx="11258550" cy="590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2348880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82661" y="4961452"/>
            <a:ext cx="27133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952178"/>
            <a:ext cx="82867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88840"/>
            <a:ext cx="11410950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18895" y="2103828"/>
            <a:ext cx="370549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1817" y="2960172"/>
            <a:ext cx="325201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15245" y="3845543"/>
            <a:ext cx="41610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2060848"/>
            <a:ext cx="11410950" cy="3389410"/>
            <a:chOff x="390525" y="2643187"/>
            <a:chExt cx="11410950" cy="3389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2643187"/>
              <a:ext cx="114109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0783" y="4499072"/>
              <a:ext cx="10848975" cy="1533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017480" y="2032382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0176" y="2896478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46118" y="3832020"/>
            <a:ext cx="235048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029814"/>
            <a:ext cx="235048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0410" y="2900671"/>
            <a:ext cx="26616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28810" y="2900671"/>
            <a:ext cx="301180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75666" y="3786043"/>
            <a:ext cx="316089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620688"/>
            <a:ext cx="78771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40768"/>
            <a:ext cx="11391900" cy="50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11824" y="3068960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2026-01-29T08:47:00Z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