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3005137"/>
            <a:ext cx="58197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36861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344588"/>
            <a:ext cx="113919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93068"/>
            <a:ext cx="114204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196752"/>
            <a:ext cx="114300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283990"/>
            <a:ext cx="11468100" cy="5385370"/>
            <a:chOff x="361950" y="1052736"/>
            <a:chExt cx="11468100" cy="53853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1950" y="1052736"/>
              <a:ext cx="11468100" cy="4572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762" y="5733256"/>
              <a:ext cx="11420475" cy="704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196752"/>
            <a:ext cx="11334750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1595" y="476672"/>
            <a:ext cx="10102998" cy="624734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99883" y="1628800"/>
            <a:ext cx="89266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1094184"/>
            <a:ext cx="11401425" cy="5791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7915" y="2204864"/>
            <a:ext cx="89266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4562" y="836712"/>
            <a:ext cx="10803887" cy="559196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03939" y="2060848"/>
            <a:ext cx="89266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72816"/>
            <a:ext cx="11287125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7915" y="2852936"/>
            <a:ext cx="89266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72816"/>
            <a:ext cx="108585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447" y="358552"/>
            <a:ext cx="3781425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484784"/>
            <a:ext cx="1137285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493" y="620688"/>
            <a:ext cx="10454594" cy="616530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4264630"/>
            <a:ext cx="180020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445" y="1196752"/>
            <a:ext cx="10981109" cy="5627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184232" y="1211266"/>
            <a:ext cx="22322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52802" y="4114122"/>
            <a:ext cx="300303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1" y="1452060"/>
            <a:ext cx="22322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73538" y="2468060"/>
            <a:ext cx="275025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74110" y="3469545"/>
            <a:ext cx="175048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980728"/>
            <a:ext cx="11363325" cy="5645333"/>
            <a:chOff x="414337" y="1196752"/>
            <a:chExt cx="11363325" cy="56453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337" y="1196752"/>
              <a:ext cx="11363325" cy="3810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5070435"/>
              <a:ext cx="11334750" cy="1771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447928" y="2910992"/>
            <a:ext cx="300303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272271" y="5828363"/>
            <a:ext cx="211176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450478"/>
            <a:ext cx="367240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37447" y="4467964"/>
            <a:ext cx="175469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56792"/>
            <a:ext cx="11220450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1628800"/>
            <a:ext cx="98192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2528686"/>
            <a:ext cx="98192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473600"/>
            <a:ext cx="98192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268760"/>
            <a:ext cx="11068050" cy="5581650"/>
            <a:chOff x="561975" y="1268760"/>
            <a:chExt cx="11068050" cy="5581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1975" y="1268760"/>
              <a:ext cx="11068050" cy="2781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4050060"/>
              <a:ext cx="9772650" cy="28003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83432" y="1412776"/>
            <a:ext cx="98192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3256090"/>
            <a:ext cx="98192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5113919"/>
            <a:ext cx="98192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926" y="692696"/>
            <a:ext cx="10450385" cy="5966615"/>
            <a:chOff x="547687" y="404664"/>
            <a:chExt cx="11096625" cy="6335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7687" y="404664"/>
              <a:ext cx="11096625" cy="4667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9026" y="4930498"/>
              <a:ext cx="10934700" cy="1809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603038" y="764997"/>
            <a:ext cx="89266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03038" y="2564904"/>
            <a:ext cx="89266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03038" y="3452079"/>
            <a:ext cx="89266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603038" y="5013176"/>
            <a:ext cx="89266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2026-01-29T08:43:10Z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