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38475"/>
            <a:ext cx="11737304" cy="733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840359"/>
            <a:ext cx="7343775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700808"/>
            <a:ext cx="112871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388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04112" y="1755033"/>
            <a:ext cx="18933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899426" y="3816061"/>
            <a:ext cx="221279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749196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678581" y="3774526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76872"/>
            <a:ext cx="11334750" cy="1971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2377908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1326816"/>
            <a:ext cx="496855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616279" y="3358817"/>
            <a:ext cx="31326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94679" y="4403845"/>
            <a:ext cx="203296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488653" y="5448873"/>
            <a:ext cx="36461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1698689"/>
            <a:ext cx="388843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84673" y="2743717"/>
            <a:ext cx="225899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295531" y="3774231"/>
            <a:ext cx="2664565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28762"/>
            <a:ext cx="11428015" cy="4951636"/>
            <a:chOff x="335360" y="1528762"/>
            <a:chExt cx="11428015" cy="49516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528762"/>
              <a:ext cx="11334750" cy="3800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661248"/>
              <a:ext cx="2190750" cy="819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3952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943872" y="1858887"/>
            <a:ext cx="36461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28329" y="2874888"/>
            <a:ext cx="2383295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476672"/>
            <a:ext cx="75342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268760"/>
            <a:ext cx="11353800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5" y="1384310"/>
            <a:ext cx="28083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240016" y="4475853"/>
            <a:ext cx="232357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17665" y="1880491"/>
            <a:ext cx="324036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80865" y="3941520"/>
            <a:ext cx="276940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60848"/>
            <a:ext cx="11420475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1" y="3040494"/>
            <a:ext cx="28083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888088" y="4071009"/>
            <a:ext cx="11521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692696"/>
            <a:ext cx="10530011" cy="6135051"/>
            <a:chOff x="390525" y="692696"/>
            <a:chExt cx="11410950" cy="66483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692696"/>
              <a:ext cx="11410950" cy="3905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4578754"/>
              <a:ext cx="11372850" cy="2762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015881" y="1491985"/>
            <a:ext cx="252028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925823" y="3364328"/>
            <a:ext cx="209005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32856"/>
            <a:ext cx="11296650" cy="2905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431705" y="3133655"/>
            <a:ext cx="180020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764704"/>
            <a:ext cx="74866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772816"/>
            <a:ext cx="11477625" cy="357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163355" y="3703080"/>
            <a:ext cx="244481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53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374210" y="3443514"/>
            <a:ext cx="244481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68685"/>
            <a:ext cx="11430000" cy="5400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2190912"/>
            <a:ext cx="338437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439816" y="3134341"/>
            <a:ext cx="279731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647472" y="4992170"/>
            <a:ext cx="341707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124744"/>
            <a:ext cx="11334750" cy="5544616"/>
            <a:chOff x="428625" y="1552575"/>
            <a:chExt cx="11334750" cy="55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1552575"/>
              <a:ext cx="11268075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5516041"/>
              <a:ext cx="11334750" cy="1581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78921" y="2492896"/>
            <a:ext cx="233695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237892" y="3429000"/>
            <a:ext cx="33307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645891" y="4328886"/>
            <a:ext cx="121074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55262" y="5301344"/>
            <a:ext cx="178029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268760"/>
            <a:ext cx="1143952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20379" y="2132856"/>
            <a:ext cx="138027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02322" y="3076284"/>
            <a:ext cx="138027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761064" y="3076285"/>
            <a:ext cx="15752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459236" y="5877272"/>
            <a:ext cx="18933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7652" y="1297788"/>
            <a:ext cx="18933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23146" y="2241217"/>
            <a:ext cx="130835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27448" y="5056156"/>
            <a:ext cx="18933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39</Words>
  <Application>Microsoft Office PowerPoint</Application>
  <PresentationFormat>宽屏</PresentationFormat>
  <Paragraphs>39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2026-01-29T09:51:55Z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