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5" y="2614612"/>
            <a:ext cx="7334250" cy="162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56792"/>
            <a:ext cx="1134427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1962" y="1185032"/>
            <a:ext cx="11268075" cy="5705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5488" y="5321304"/>
            <a:ext cx="81778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258080"/>
            <a:ext cx="10820400" cy="5600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271464" y="1265445"/>
            <a:ext cx="81778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71464" y="2812891"/>
            <a:ext cx="81778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71464" y="3747387"/>
            <a:ext cx="81778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71464" y="5345075"/>
            <a:ext cx="81778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700808"/>
            <a:ext cx="10991850" cy="4067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73762" y="1700808"/>
            <a:ext cx="81778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73762" y="2564966"/>
            <a:ext cx="81778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73762" y="4132509"/>
            <a:ext cx="81778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060848"/>
            <a:ext cx="10877550" cy="3171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2121348"/>
            <a:ext cx="81778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3658746"/>
            <a:ext cx="81778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575" y="1136476"/>
            <a:ext cx="11372850" cy="5676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871864" y="4581128"/>
            <a:ext cx="2016224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700808"/>
            <a:ext cx="11268075" cy="4029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20336" y="1751260"/>
            <a:ext cx="208823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41513" y="3379094"/>
            <a:ext cx="2826895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844824"/>
            <a:ext cx="11249025" cy="4067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59896" y="1895276"/>
            <a:ext cx="1872208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153927" y="4337026"/>
            <a:ext cx="1566585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1268600"/>
            <a:ext cx="10660310" cy="556504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12224" y="2759372"/>
            <a:ext cx="2880320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31504" y="5321304"/>
            <a:ext cx="208823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9140" y="1268760"/>
            <a:ext cx="10573444" cy="551735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1946976"/>
            <a:ext cx="1872208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268424" y="2821332"/>
            <a:ext cx="2580104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781267" y="5212839"/>
            <a:ext cx="1423061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48680"/>
            <a:ext cx="392430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725" y="1323975"/>
            <a:ext cx="1125855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61962" y="1340768"/>
            <a:ext cx="11268075" cy="5506326"/>
            <a:chOff x="461962" y="1340768"/>
            <a:chExt cx="11268075" cy="550632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1962" y="1340768"/>
              <a:ext cx="11268075" cy="638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0062" y="2113169"/>
              <a:ext cx="11191875" cy="47339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628800"/>
            <a:ext cx="111823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2026-01-27T07:51:42Z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