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175" y="3100387"/>
            <a:ext cx="63436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01015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484784"/>
            <a:ext cx="9748019" cy="51907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38264" y="2996952"/>
            <a:ext cx="57606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21085"/>
            <a:ext cx="112871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57606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236" y="908720"/>
            <a:ext cx="10397463" cy="55877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772816"/>
            <a:ext cx="57606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339" y="823144"/>
            <a:ext cx="10451935" cy="57742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628800"/>
            <a:ext cx="57606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271462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484784"/>
            <a:ext cx="11391900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053518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83207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23376" y="1393981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23376" y="3242878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23376" y="4979574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25544" y="1700808"/>
            <a:ext cx="10424114" cy="4178979"/>
            <a:chOff x="725544" y="1772816"/>
            <a:chExt cx="10424114" cy="417897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1772816"/>
              <a:ext cx="10382250" cy="8096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5544" y="2579945"/>
              <a:ext cx="10363200" cy="33718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343472" y="1754021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3356992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43472" y="4333288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916832"/>
            <a:ext cx="1031557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07584" y="194697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07584" y="3795873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2026-01-29T00:12:43Z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