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53" r:id="rId22"/>
    <p:sldId id="354" r:id="rId23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3" y="3062288"/>
            <a:ext cx="11665296" cy="6872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772816"/>
            <a:ext cx="11344275" cy="3971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344472" y="2924944"/>
            <a:ext cx="1152128" cy="59829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013254" y="3920876"/>
            <a:ext cx="3339329" cy="59829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85762" y="1412776"/>
            <a:ext cx="11420475" cy="4674096"/>
            <a:chOff x="385762" y="1700808"/>
            <a:chExt cx="11420475" cy="467409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52437" y="1700808"/>
              <a:ext cx="11287125" cy="7239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85762" y="2564904"/>
              <a:ext cx="11420475" cy="381000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7032104" y="2388612"/>
            <a:ext cx="1584176" cy="59829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011629" y="3354860"/>
            <a:ext cx="1584176" cy="59829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4509968" y="4339597"/>
            <a:ext cx="3818280" cy="59829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7052201" y="5304240"/>
            <a:ext cx="1584176" cy="59829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343472" y="980728"/>
            <a:ext cx="9766498" cy="5517990"/>
            <a:chOff x="361950" y="1340768"/>
            <a:chExt cx="11468100" cy="6479381"/>
          </a:xfrm>
        </p:grpSpPr>
        <p:grpSp>
          <p:nvGrpSpPr>
            <p:cNvPr id="5" name="组合 4"/>
            <p:cNvGrpSpPr/>
            <p:nvPr/>
          </p:nvGrpSpPr>
          <p:grpSpPr>
            <a:xfrm>
              <a:off x="361950" y="1340768"/>
              <a:ext cx="11468100" cy="4562450"/>
              <a:chOff x="361950" y="1340768"/>
              <a:chExt cx="11468100" cy="4562450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361950" y="1340768"/>
                <a:ext cx="11468100" cy="1666875"/>
              </a:xfrm>
              <a:prstGeom prst="rect">
                <a:avLst/>
              </a:prstGeom>
            </p:spPr>
          </p:pic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400050" y="3140968"/>
                <a:ext cx="11391900" cy="2762250"/>
              </a:xfrm>
              <a:prstGeom prst="rect">
                <a:avLst/>
              </a:prstGeom>
            </p:spPr>
          </p:pic>
        </p:grp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23862" y="5924674"/>
              <a:ext cx="11344275" cy="1895475"/>
            </a:xfrm>
            <a:prstGeom prst="rect">
              <a:avLst/>
            </a:prstGeom>
          </p:spPr>
        </p:pic>
      </p:grpSp>
      <p:sp useBgFill="1">
        <p:nvSpPr>
          <p:cNvPr id="8" name="矩形 7"/>
          <p:cNvSpPr/>
          <p:nvPr/>
        </p:nvSpPr>
        <p:spPr>
          <a:xfrm>
            <a:off x="2351584" y="906588"/>
            <a:ext cx="1224136" cy="59829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5124928" y="3277999"/>
            <a:ext cx="1691151" cy="59829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9566299" y="4101963"/>
            <a:ext cx="994197" cy="59829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5" y="548680"/>
            <a:ext cx="7143750" cy="666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53467" y="1340768"/>
            <a:ext cx="9911085" cy="537649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>
          <a:xfrm>
            <a:off x="3935760" y="4527084"/>
            <a:ext cx="1872208" cy="59829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344885"/>
            <a:ext cx="11458575" cy="5324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750196" y="1412776"/>
            <a:ext cx="2556284" cy="59829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960096" y="3252708"/>
            <a:ext cx="2556284" cy="59829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659400" y="5091556"/>
            <a:ext cx="1594536" cy="59829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628800"/>
            <a:ext cx="11344275" cy="436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350218"/>
            <a:ext cx="11353800" cy="5391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215680" y="1400596"/>
            <a:ext cx="2664296" cy="59829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667856" y="3219348"/>
            <a:ext cx="3292240" cy="59829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026431" y="6002740"/>
            <a:ext cx="3861657" cy="59829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700808"/>
            <a:ext cx="11382375" cy="4572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791744" y="1802500"/>
            <a:ext cx="5904656" cy="59829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328248" y="4558900"/>
            <a:ext cx="792088" cy="59829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92952" y="5525148"/>
            <a:ext cx="6615216" cy="59829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0050" y="1484784"/>
            <a:ext cx="11391900" cy="4569866"/>
            <a:chOff x="400050" y="1484784"/>
            <a:chExt cx="11391900" cy="456986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79376" y="1484784"/>
              <a:ext cx="3733800" cy="6762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0050" y="2387525"/>
              <a:ext cx="11391900" cy="36671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556792"/>
            <a:ext cx="11525250" cy="46577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544272" y="5383264"/>
            <a:ext cx="2160240" cy="59829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95537" y="548680"/>
            <a:ext cx="7400925" cy="685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6237" y="1388318"/>
            <a:ext cx="11439525" cy="5353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314450"/>
            <a:ext cx="11382375" cy="5543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559496" y="3242660"/>
            <a:ext cx="2160240" cy="59829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647728" y="4198860"/>
            <a:ext cx="2160240" cy="59829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069758" y="5163502"/>
            <a:ext cx="3250377" cy="59829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4337" y="764704"/>
            <a:ext cx="11363325" cy="56769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80176" y="834580"/>
            <a:ext cx="2088232" cy="59829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680176" y="2763863"/>
            <a:ext cx="2088232" cy="59829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410005" y="4672772"/>
            <a:ext cx="2088232" cy="59829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621020" y="5627366"/>
            <a:ext cx="5195060" cy="59829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162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3862" y="742528"/>
            <a:ext cx="11344275" cy="5638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15480" y="1772816"/>
            <a:ext cx="4824536" cy="59829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855640" y="3694804"/>
            <a:ext cx="2160240" cy="59829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5989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9337" y="548680"/>
            <a:ext cx="7553325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4812" y="1484784"/>
            <a:ext cx="11382375" cy="47434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8472264" y="2542676"/>
            <a:ext cx="2016224" cy="59829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639616" y="5464860"/>
            <a:ext cx="1008112" cy="59829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484784"/>
            <a:ext cx="11487150" cy="4752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999656" y="2534760"/>
            <a:ext cx="1656184" cy="59829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079776" y="4499072"/>
            <a:ext cx="1249304" cy="59829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484784"/>
            <a:ext cx="11268075" cy="4724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439816" y="4437112"/>
            <a:ext cx="1224136" cy="59829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931806" y="4437112"/>
            <a:ext cx="1396441" cy="59829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654910" y="4437112"/>
            <a:ext cx="1625666" cy="59829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95287" y="1700808"/>
            <a:ext cx="11401425" cy="3722539"/>
            <a:chOff x="395287" y="2071687"/>
            <a:chExt cx="11401425" cy="372253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95287" y="2071687"/>
              <a:ext cx="11401425" cy="27146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83432" y="5013176"/>
              <a:ext cx="9401175" cy="78105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2567608" y="3704852"/>
            <a:ext cx="1296144" cy="59829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087888" y="3704852"/>
            <a:ext cx="1619548" cy="59829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6002288" y="4702916"/>
            <a:ext cx="1619548" cy="59829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2132856"/>
            <a:ext cx="11296650" cy="28860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295800" y="3212976"/>
            <a:ext cx="1512168" cy="59829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018903" y="3212976"/>
            <a:ext cx="1512168" cy="59829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691765" y="3212976"/>
            <a:ext cx="1512168" cy="59829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988840"/>
            <a:ext cx="11315700" cy="3724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871864" y="3963200"/>
            <a:ext cx="1296144" cy="59829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392144" y="3963200"/>
            <a:ext cx="1512168" cy="59829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056440" y="3963200"/>
            <a:ext cx="1512168" cy="59829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412776"/>
            <a:ext cx="11363325" cy="50292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631504" y="5721076"/>
            <a:ext cx="3312368" cy="59829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</TotalTime>
  <Words>0</Words>
  <Application>Microsoft Office PowerPoint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81</cp:revision>
  <dcterms:created xsi:type="dcterms:W3CDTF">2015-09-16T06:44:00Z</dcterms:created>
  <dcterms:modified xsi:type="dcterms:W3CDTF">2026-01-29T00:45:12Z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