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524125"/>
            <a:ext cx="768667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2954" y="4845606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556792"/>
            <a:ext cx="94869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605246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172789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850864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96012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605246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172789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850864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12776"/>
            <a:ext cx="102965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484784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052327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730402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72816"/>
            <a:ext cx="111252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7" y="1340768"/>
            <a:ext cx="11210925" cy="5353050"/>
            <a:chOff x="490537" y="1340768"/>
            <a:chExt cx="11210925" cy="5353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1340768"/>
              <a:ext cx="11201400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7" y="4007768"/>
              <a:ext cx="11210925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1536696"/>
            <a:ext cx="1152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2469342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40416" y="4203696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523190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66862" y="3959742"/>
            <a:ext cx="239689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3534" y="4783707"/>
            <a:ext cx="389053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40"/>
            <a:ext cx="1127760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4515710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899718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80924" y="4537599"/>
            <a:ext cx="41276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340768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48888" y="2978648"/>
            <a:ext cx="289172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671296"/>
            <a:ext cx="90447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2437" y="908720"/>
            <a:ext cx="11287125" cy="5639494"/>
            <a:chOff x="452437" y="1484784"/>
            <a:chExt cx="11287125" cy="5639494"/>
          </a:xfrm>
        </p:grpSpPr>
        <p:grpSp>
          <p:nvGrpSpPr>
            <p:cNvPr id="4" name="组合 3"/>
            <p:cNvGrpSpPr/>
            <p:nvPr/>
          </p:nvGrpSpPr>
          <p:grpSpPr>
            <a:xfrm>
              <a:off x="452437" y="1484784"/>
              <a:ext cx="11287125" cy="4765154"/>
              <a:chOff x="452437" y="2695575"/>
              <a:chExt cx="11287125" cy="476515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52437" y="2695575"/>
                <a:ext cx="11287125" cy="1466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19112" y="4365104"/>
                <a:ext cx="11153775" cy="30956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8637" y="6381328"/>
              <a:ext cx="111347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