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96" r:id="rId64"/>
    <p:sldId id="397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6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2524125"/>
            <a:ext cx="6219825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893278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16832"/>
            <a:ext cx="1153477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6123" y="1965286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457450"/>
            <a:ext cx="11506200" cy="194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6123" y="239733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6123" y="184482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510877"/>
            <a:ext cx="11563350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6832"/>
            <a:ext cx="116014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60848"/>
            <a:ext cx="115919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445866"/>
            <a:ext cx="11563350" cy="630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132856"/>
            <a:ext cx="11477625" cy="2876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5400" y="220486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204864"/>
            <a:ext cx="11525250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6123" y="2253318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88840"/>
            <a:ext cx="11430000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988840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276872"/>
            <a:ext cx="11334750" cy="2028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0139" y="2253318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340768"/>
            <a:ext cx="11630025" cy="5256584"/>
            <a:chOff x="280987" y="1556792"/>
            <a:chExt cx="11630025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556792"/>
              <a:ext cx="11630025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4184476"/>
              <a:ext cx="11601450" cy="2628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6832"/>
            <a:ext cx="115919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16832"/>
            <a:ext cx="1154430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4115" y="1965286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6123" y="1772816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2060848"/>
            <a:ext cx="78390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381250"/>
            <a:ext cx="11591925" cy="2095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6123" y="2420888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772816"/>
            <a:ext cx="11563350" cy="4150965"/>
            <a:chOff x="314325" y="1556792"/>
            <a:chExt cx="11563350" cy="41509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556792"/>
              <a:ext cx="11563350" cy="2057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1584" y="3717032"/>
              <a:ext cx="9372600" cy="19907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16123" y="184482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8800"/>
            <a:ext cx="116586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61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16832"/>
            <a:ext cx="115157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66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71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56792"/>
            <a:ext cx="117538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17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00262"/>
            <a:ext cx="11506200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60848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78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6123" y="1772816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32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6123" y="1628800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21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443162"/>
            <a:ext cx="11325225" cy="1971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0139" y="246934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22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09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81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01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00808"/>
            <a:ext cx="1172527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20179" y="175377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20179" y="242701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20179" y="3763447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20179" y="5130023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83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5400472"/>
            <a:ext cx="7920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3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72816"/>
            <a:ext cx="11696700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699949"/>
            <a:ext cx="122413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2996185"/>
            <a:ext cx="172819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62648" y="4302471"/>
            <a:ext cx="7692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46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0100" y="1289669"/>
            <a:ext cx="7920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53370" y="2585907"/>
            <a:ext cx="204243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84432" y="4549312"/>
            <a:ext cx="7920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15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60848"/>
            <a:ext cx="11658600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1967885"/>
            <a:ext cx="165618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43681" y="2621027"/>
            <a:ext cx="1528583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3917264"/>
            <a:ext cx="1528583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69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5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412776"/>
            <a:ext cx="11668125" cy="5086127"/>
            <a:chOff x="261937" y="1214437"/>
            <a:chExt cx="11668125" cy="50861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214437"/>
              <a:ext cx="11668125" cy="442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1937" y="5805264"/>
              <a:ext cx="6200775" cy="495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72816"/>
            <a:ext cx="116586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1772816"/>
            <a:ext cx="15121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14480" y="3069054"/>
            <a:ext cx="246549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44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1669805"/>
            <a:ext cx="180020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66740" y="2332995"/>
            <a:ext cx="19657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96780" y="2986904"/>
            <a:ext cx="129942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88664" y="3650095"/>
            <a:ext cx="227568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292921" y="4303957"/>
            <a:ext cx="227568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3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6832"/>
            <a:ext cx="1158240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2512992"/>
            <a:ext cx="19442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71864" y="3176542"/>
            <a:ext cx="7920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95134" y="4492875"/>
            <a:ext cx="174853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94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45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9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1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628800"/>
            <a:ext cx="11601450" cy="4421832"/>
            <a:chOff x="295275" y="1772816"/>
            <a:chExt cx="11601450" cy="44218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772816"/>
              <a:ext cx="11601450" cy="3819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661248"/>
              <a:ext cx="4343400" cy="533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67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4800" y="1268760"/>
            <a:ext cx="11582400" cy="5589240"/>
            <a:chOff x="304800" y="1268760"/>
            <a:chExt cx="11582400" cy="55892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268760"/>
              <a:ext cx="11582400" cy="5476875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7104112" y="6093296"/>
              <a:ext cx="4680520" cy="7647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6" name="矩形 5"/>
          <p:cNvSpPr/>
          <p:nvPr/>
        </p:nvSpPr>
        <p:spPr>
          <a:xfrm>
            <a:off x="4151784" y="3146398"/>
            <a:ext cx="2304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40016" y="4482829"/>
            <a:ext cx="6480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135076" y="5125924"/>
            <a:ext cx="6480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624392" y="4714237"/>
            <a:ext cx="180020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72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224136"/>
            <a:ext cx="11620500" cy="5364907"/>
            <a:chOff x="285750" y="1224136"/>
            <a:chExt cx="11620500" cy="53649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340768"/>
              <a:ext cx="11620500" cy="5248275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3143672" y="1224136"/>
              <a:ext cx="3744416" cy="7647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5" name="矩形 4"/>
          <p:cNvSpPr/>
          <p:nvPr/>
        </p:nvSpPr>
        <p:spPr>
          <a:xfrm>
            <a:off x="4799856" y="3614880"/>
            <a:ext cx="12961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116568" y="4282189"/>
            <a:ext cx="212344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472264" y="4039779"/>
            <a:ext cx="144016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6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490787"/>
            <a:ext cx="11601450" cy="187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109152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772343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8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16832"/>
            <a:ext cx="11487150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5496" y="1964359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5496" y="2607454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5496" y="3250549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5496" y="3893644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15496" y="4516642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16832"/>
            <a:ext cx="116205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65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72816"/>
            <a:ext cx="109347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35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66937"/>
            <a:ext cx="116205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52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00808"/>
            <a:ext cx="116967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9764" y="3461502"/>
            <a:ext cx="117928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9764" y="4406047"/>
            <a:ext cx="117928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9764" y="5350592"/>
            <a:ext cx="117928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88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352" y="1350816"/>
            <a:ext cx="117928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352" y="2295361"/>
            <a:ext cx="117928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352" y="3239906"/>
            <a:ext cx="117928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352" y="4184450"/>
            <a:ext cx="117928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3352" y="5128995"/>
            <a:ext cx="117928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63352" y="6063491"/>
            <a:ext cx="117928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46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60848"/>
            <a:ext cx="11496675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5496" y="2102495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5496" y="2745590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5496" y="3388685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5496" y="4031780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5496" y="4654778"/>
            <a:ext cx="627349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16832"/>
            <a:ext cx="116871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2026-01-27T03:55:21Z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