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3053565"/>
            <a:ext cx="11665296" cy="750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83543"/>
            <a:ext cx="11353800" cy="5457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37396" y="1254515"/>
            <a:ext cx="194421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23592" y="3097829"/>
            <a:ext cx="302433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7764" y="4026743"/>
            <a:ext cx="370384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78564" y="5870057"/>
            <a:ext cx="421338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1237" y="548680"/>
            <a:ext cx="7629525" cy="63817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95287" y="1268760"/>
            <a:ext cx="11401425" cy="5419725"/>
            <a:chOff x="395287" y="1340768"/>
            <a:chExt cx="11401425" cy="54197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5287" y="1340768"/>
              <a:ext cx="11401425" cy="46577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1424" y="5998493"/>
              <a:ext cx="1276350" cy="7620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9408368" y="5013176"/>
            <a:ext cx="208823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4371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2535876"/>
            <a:ext cx="194421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76120" y="4379190"/>
            <a:ext cx="194421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72816"/>
            <a:ext cx="11296650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87888" y="2910992"/>
            <a:ext cx="194421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69244" y="3817506"/>
            <a:ext cx="194421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916832"/>
            <a:ext cx="11306175" cy="3495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16080" y="4653136"/>
            <a:ext cx="460851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72816"/>
            <a:ext cx="11344275" cy="3990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4927216"/>
            <a:ext cx="208823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905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35760" y="1384310"/>
            <a:ext cx="252028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327646" y="3474367"/>
            <a:ext cx="252028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976319" y="4533910"/>
            <a:ext cx="190657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4857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52384" y="1268760"/>
            <a:ext cx="190657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13070" y="4418360"/>
            <a:ext cx="325879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970327" y="5463387"/>
            <a:ext cx="158205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72816"/>
            <a:ext cx="11334750" cy="3924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365388" y="1815796"/>
            <a:ext cx="190657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4112" y="404664"/>
            <a:ext cx="734377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2152" y="1316013"/>
            <a:ext cx="8547695" cy="54518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019300"/>
            <a:ext cx="11363325" cy="2819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48328" y="1952172"/>
            <a:ext cx="1008113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824037"/>
            <a:ext cx="1126807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5" y="620688"/>
            <a:ext cx="7639050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1556792"/>
            <a:ext cx="11334750" cy="4400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423592" y="4322124"/>
            <a:ext cx="194421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2425" y="1196752"/>
            <a:ext cx="11487150" cy="5472608"/>
            <a:chOff x="352425" y="1268760"/>
            <a:chExt cx="11487150" cy="54726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425" y="1268760"/>
              <a:ext cx="11487150" cy="2590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7675" y="3941018"/>
              <a:ext cx="11296650" cy="28003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727848" y="1211266"/>
            <a:ext cx="194421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164762" y="3910923"/>
            <a:ext cx="525983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72816"/>
            <a:ext cx="11382375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2838984"/>
            <a:ext cx="194421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10318" y="4885499"/>
            <a:ext cx="285749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6792"/>
            <a:ext cx="11315700" cy="4695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92144" y="4552662"/>
            <a:ext cx="388843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6229"/>
          <a:stretch/>
        </p:blipFill>
        <p:spPr>
          <a:xfrm>
            <a:off x="400050" y="1556792"/>
            <a:ext cx="11391900" cy="446037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07768" y="1522377"/>
            <a:ext cx="194421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08368" y="3356992"/>
            <a:ext cx="194421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29740" y="5214819"/>
            <a:ext cx="353866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90525" y="1340768"/>
            <a:ext cx="11410950" cy="5180434"/>
            <a:chOff x="390525" y="1340768"/>
            <a:chExt cx="11410950" cy="5180434"/>
          </a:xfrm>
        </p:grpSpPr>
        <p:grpSp>
          <p:nvGrpSpPr>
            <p:cNvPr id="4" name="组合 3"/>
            <p:cNvGrpSpPr/>
            <p:nvPr/>
          </p:nvGrpSpPr>
          <p:grpSpPr>
            <a:xfrm>
              <a:off x="400050" y="1340768"/>
              <a:ext cx="11391900" cy="1656184"/>
              <a:chOff x="400050" y="1340768"/>
              <a:chExt cx="11391900" cy="165618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00050" y="2187327"/>
                <a:ext cx="6191250" cy="8096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 rotWithShape="1">
              <a:blip r:embed="rId3"/>
              <a:srcRect t="86476"/>
              <a:stretch/>
            </p:blipFill>
            <p:spPr>
              <a:xfrm>
                <a:off x="400050" y="1340768"/>
                <a:ext cx="11391900" cy="72008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0525" y="2996952"/>
              <a:ext cx="11410950" cy="352425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551458" y="3835605"/>
            <a:ext cx="317638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328143" y="5693434"/>
            <a:ext cx="388042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2026-01-29T06:49:05Z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