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575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3014662"/>
            <a:ext cx="81153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47825"/>
            <a:ext cx="112966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47825"/>
            <a:ext cx="113919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513812"/>
            <a:ext cx="106725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794040"/>
            <a:ext cx="106725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556792"/>
            <a:ext cx="11430000" cy="5013945"/>
            <a:chOff x="381000" y="1556792"/>
            <a:chExt cx="11430000" cy="50139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556792"/>
              <a:ext cx="11430000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2636912"/>
              <a:ext cx="11382375" cy="3933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56334" y="1556792"/>
            <a:ext cx="106725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56334" y="3632336"/>
            <a:ext cx="106725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37623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484784"/>
            <a:ext cx="112680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474890"/>
            <a:ext cx="23762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8128" y="3645024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674027" cy="5880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64152" y="779218"/>
            <a:ext cx="37444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9696" y="3846534"/>
            <a:ext cx="208823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65752" y="5893048"/>
            <a:ext cx="25825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3" y="1676963"/>
            <a:ext cx="221099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67808" y="3861048"/>
            <a:ext cx="165264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592410"/>
            <a:ext cx="11315700" cy="6076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264352" y="692129"/>
            <a:ext cx="106725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85152" y="1664585"/>
            <a:ext cx="839440" cy="5838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29838" y="4976953"/>
            <a:ext cx="839440" cy="5838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04664"/>
            <a:ext cx="542925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412776"/>
            <a:ext cx="11487150" cy="496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68675" y="2219378"/>
            <a:ext cx="178311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007768" y="2957331"/>
            <a:ext cx="158417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945133" y="3691925"/>
            <a:ext cx="178311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951984" y="5171706"/>
            <a:ext cx="223224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591451"/>
            <a:ext cx="158417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09708" y="4331680"/>
            <a:ext cx="199014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64666" y="5144481"/>
            <a:ext cx="180922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09775"/>
            <a:ext cx="11449050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87808" y="2132856"/>
            <a:ext cx="184483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44966" y="3619917"/>
            <a:ext cx="184483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484784"/>
            <a:ext cx="1145857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4408646"/>
            <a:ext cx="460851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20536" y="5147161"/>
            <a:ext cx="90475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8936" y="5872874"/>
            <a:ext cx="198068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04864"/>
            <a:ext cx="1152525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2219626"/>
            <a:ext cx="288032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9856" y="2959854"/>
            <a:ext cx="288032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5798" y="3671054"/>
            <a:ext cx="361405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624"/>
            <a:ext cx="76771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1412776"/>
            <a:ext cx="112490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154888"/>
            <a:ext cx="1145857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10501436" cy="5748333"/>
            <a:chOff x="419100" y="1268760"/>
            <a:chExt cx="11353800" cy="6214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1268760"/>
              <a:ext cx="1135380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3959415"/>
              <a:ext cx="11315700" cy="3524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2026-01-29T03:58:26Z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