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3005137"/>
            <a:ext cx="57626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48680"/>
            <a:ext cx="37814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340768"/>
            <a:ext cx="114395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052736"/>
            <a:ext cx="114014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836712"/>
            <a:ext cx="113061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436480"/>
            <a:ext cx="11334750" cy="6321040"/>
            <a:chOff x="428625" y="476672"/>
            <a:chExt cx="11334750" cy="63210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476672"/>
              <a:ext cx="11334750" cy="551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6216687"/>
              <a:ext cx="10534650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3" y="657823"/>
            <a:ext cx="10491911" cy="608354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679604"/>
            <a:ext cx="9361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5476" y="873509"/>
            <a:ext cx="10631164" cy="55078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7516" y="2161322"/>
            <a:ext cx="9361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9958" y="4106960"/>
            <a:ext cx="9361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6504" y="1628800"/>
            <a:ext cx="11312583" cy="4427587"/>
            <a:chOff x="436504" y="1700808"/>
            <a:chExt cx="11312583" cy="44275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6504" y="1700808"/>
              <a:ext cx="373380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2708920"/>
              <a:ext cx="11306175" cy="3419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851495"/>
            <a:ext cx="113442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37719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484784"/>
            <a:ext cx="1136332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980728"/>
            <a:ext cx="11344275" cy="5472658"/>
            <a:chOff x="423862" y="764704"/>
            <a:chExt cx="11344275" cy="54726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764704"/>
              <a:ext cx="1133475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2636912"/>
              <a:ext cx="11344275" cy="3600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77" y="692696"/>
            <a:ext cx="10287432" cy="60002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527524"/>
            <a:ext cx="1296144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48137" y="4393570"/>
            <a:ext cx="1296144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44272" y="2177258"/>
            <a:ext cx="1440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1446" y="3919964"/>
            <a:ext cx="144016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93068"/>
            <a:ext cx="1135380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59260" y="1801844"/>
            <a:ext cx="122413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60096" y="3703216"/>
            <a:ext cx="122413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1959812"/>
            <a:ext cx="115212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6792"/>
            <a:ext cx="107537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556362"/>
            <a:ext cx="111612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514304"/>
            <a:ext cx="111612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472247"/>
            <a:ext cx="111612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444704"/>
            <a:ext cx="111612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5402647"/>
            <a:ext cx="111612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28800"/>
            <a:ext cx="108394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638063"/>
            <a:ext cx="93610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597491"/>
            <a:ext cx="93610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613491"/>
            <a:ext cx="93610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647825"/>
            <a:ext cx="10782300" cy="4517479"/>
            <a:chOff x="551384" y="1844824"/>
            <a:chExt cx="10782300" cy="45174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844824"/>
              <a:ext cx="1078230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4581128"/>
              <a:ext cx="9896475" cy="1781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1733211"/>
            <a:ext cx="9361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2749211"/>
            <a:ext cx="9361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4548982"/>
            <a:ext cx="9361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71562" y="531686"/>
            <a:ext cx="10647686" cy="6343650"/>
            <a:chOff x="1071562" y="404664"/>
            <a:chExt cx="10647686" cy="6343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1562" y="404664"/>
              <a:ext cx="10048875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4014639"/>
              <a:ext cx="10591800" cy="2733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74010" y="606736"/>
            <a:ext cx="9361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74010" y="2493594"/>
            <a:ext cx="9361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74010" y="4264337"/>
            <a:ext cx="9361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74010" y="5265823"/>
            <a:ext cx="9361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2026-01-29T04:43:29Z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