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6" r:id="rId4"/>
    <p:sldId id="327" r:id="rId5"/>
    <p:sldId id="328" r:id="rId6"/>
    <p:sldId id="330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2538412"/>
            <a:ext cx="734377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556792"/>
            <a:ext cx="11315700" cy="4965551"/>
            <a:chOff x="438150" y="1412776"/>
            <a:chExt cx="11315700" cy="49655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412776"/>
              <a:ext cx="11258550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2996952"/>
              <a:ext cx="11315700" cy="3381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996" y="1052736"/>
            <a:ext cx="10908007" cy="59180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3" y="3645024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3" y="5303002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700808"/>
            <a:ext cx="1035367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752720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2636912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455664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12776"/>
            <a:ext cx="10058400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89640" y="1524976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89640" y="3305080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89640" y="5023348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60848"/>
            <a:ext cx="1055370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19303" y="2112760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19303" y="3892864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57362"/>
            <a:ext cx="1122997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88840"/>
            <a:ext cx="1122997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122808"/>
            <a:ext cx="33843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28800"/>
            <a:ext cx="1116330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833626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7516" y="4551893"/>
            <a:ext cx="287490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32856"/>
            <a:ext cx="11249025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2177292"/>
            <a:ext cx="2016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4152" y="3877686"/>
            <a:ext cx="21367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8150" y="1556792"/>
            <a:ext cx="11315700" cy="4778941"/>
            <a:chOff x="438150" y="1412776"/>
            <a:chExt cx="11315700" cy="47789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12776"/>
              <a:ext cx="11315700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3284984"/>
              <a:ext cx="8991600" cy="2438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96400" y="3274046"/>
              <a:ext cx="1920800" cy="2917671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709669" y="3459144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3502" y="4313254"/>
            <a:ext cx="166213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772816"/>
            <a:ext cx="11413727" cy="4284712"/>
            <a:chOff x="335360" y="1412776"/>
            <a:chExt cx="11413727" cy="42847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8886825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2420888"/>
              <a:ext cx="11306175" cy="3276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359696" y="1792912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40016" y="4425580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0848"/>
            <a:ext cx="1133475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19" y="2060848"/>
            <a:ext cx="25202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58997" y="3789163"/>
            <a:ext cx="9246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