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82" r:id="rId34"/>
    <p:sldId id="383" r:id="rId35"/>
    <p:sldId id="384" r:id="rId36"/>
    <p:sldId id="385" r:id="rId37"/>
    <p:sldId id="38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6" r:id="rId47"/>
    <p:sldId id="377" r:id="rId48"/>
    <p:sldId id="378" r:id="rId49"/>
    <p:sldId id="375" r:id="rId50"/>
    <p:sldId id="379" r:id="rId51"/>
    <p:sldId id="380" r:id="rId52"/>
    <p:sldId id="381" r:id="rId53"/>
    <p:sldId id="353" r:id="rId54"/>
    <p:sldId id="354" r:id="rId55"/>
    <p:sldId id="343" r:id="rId56"/>
    <p:sldId id="344" r:id="rId57"/>
    <p:sldId id="345" r:id="rId58"/>
    <p:sldId id="346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538412"/>
            <a:ext cx="611505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556792"/>
            <a:ext cx="11639550" cy="4660726"/>
            <a:chOff x="276225" y="1628800"/>
            <a:chExt cx="11639550" cy="46607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628800"/>
              <a:ext cx="11639550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5013176"/>
              <a:ext cx="11506200" cy="1276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5544" y="500810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91683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55679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448" y="361670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692696"/>
            <a:ext cx="11610975" cy="5784088"/>
            <a:chOff x="290512" y="692696"/>
            <a:chExt cx="11610975" cy="5784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692696"/>
              <a:ext cx="11610975" cy="3190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714" y="3914559"/>
              <a:ext cx="8153400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16280" y="3429000"/>
              <a:ext cx="2747654" cy="29302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700808"/>
            <a:ext cx="11628610" cy="4006205"/>
            <a:chOff x="263352" y="1340768"/>
            <a:chExt cx="11628610" cy="4006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340768"/>
              <a:ext cx="83153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2060848"/>
              <a:ext cx="11591925" cy="3286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9751" y="1054035"/>
            <a:ext cx="10572873" cy="5399301"/>
            <a:chOff x="347662" y="1340768"/>
            <a:chExt cx="11496675" cy="5871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1340768"/>
              <a:ext cx="11496675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3306582"/>
              <a:ext cx="11496675" cy="3905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80102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172090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581744"/>
            <a:ext cx="1158240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1690760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79291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75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988840"/>
            <a:ext cx="96297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8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0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3057368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168921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5544" y="4291739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32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196707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9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2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287735"/>
            <a:ext cx="115347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43287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4145925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84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9734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3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9734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83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3424" y="141277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3424" y="2698965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3424" y="400506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3424" y="530130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4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60648"/>
            <a:ext cx="10466957" cy="642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171176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2012" y="4899492"/>
            <a:ext cx="16142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25988" y="6115343"/>
            <a:ext cx="16142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9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708920"/>
            <a:ext cx="12961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3786" y="3375544"/>
            <a:ext cx="78843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93262" y="4723600"/>
            <a:ext cx="23473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97297" y="5406889"/>
            <a:ext cx="212669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815303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7824" y="3141686"/>
            <a:ext cx="6817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96602" y="3151734"/>
            <a:ext cx="234401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5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3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841344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4334" y="3504534"/>
            <a:ext cx="230391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28475" y="4847520"/>
            <a:ext cx="163933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45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276872"/>
            <a:ext cx="8941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83562" y="3611664"/>
            <a:ext cx="118079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0972" y="5631382"/>
            <a:ext cx="168868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8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340768"/>
            <a:ext cx="11677650" cy="5219700"/>
            <a:chOff x="257175" y="1268760"/>
            <a:chExt cx="11677650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268760"/>
              <a:ext cx="11677650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249960"/>
              <a:ext cx="11620500" cy="3238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032104" y="1319128"/>
            <a:ext cx="11025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53168" y="2675656"/>
            <a:ext cx="13631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87560" y="3268508"/>
            <a:ext cx="8005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331352"/>
            <a:ext cx="220250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1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0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1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73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424118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7456" y="492957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77456" y="562291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214912"/>
            <a:ext cx="2448272" cy="49555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068960"/>
            <a:ext cx="16142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10216" y="4626454"/>
            <a:ext cx="224582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8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54856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37342" y="3680272"/>
            <a:ext cx="173106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49311" y="4785590"/>
            <a:ext cx="173106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15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811072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464214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07309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770500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413595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0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05037"/>
            <a:ext cx="116776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433048" cy="59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68102"/>
            <a:ext cx="114776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5308" y="1833232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5308" y="2541592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5308" y="3234927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5308" y="3938312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5308" y="4631647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5308" y="5335032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5308" y="6028367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0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5308" y="1926761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5308" y="2625073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5308" y="3328456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5308" y="4021793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5308" y="4715128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04864"/>
            <a:ext cx="116871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5308" y="2191449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5308" y="2889761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5308" y="3593144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5308" y="4286481"/>
            <a:ext cx="116953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288" y="147885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3288" y="216724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3288" y="2860582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3288" y="3501008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3288" y="4189400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3288" y="488273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3288" y="5525736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2026-01-27T03:13:37Z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