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3028950"/>
            <a:ext cx="81153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95400"/>
            <a:ext cx="114109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556792"/>
            <a:ext cx="11296650" cy="4800402"/>
            <a:chOff x="447675" y="3014662"/>
            <a:chExt cx="11296650" cy="48004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3014662"/>
              <a:ext cx="11296650" cy="828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4005064"/>
              <a:ext cx="10220325" cy="3810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424" y="1636944"/>
            <a:ext cx="87129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11424" y="3204487"/>
            <a:ext cx="87129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11424" y="4859115"/>
            <a:ext cx="87129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28700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0745" y="1665972"/>
            <a:ext cx="87129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90745" y="3233515"/>
            <a:ext cx="87129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90745" y="4888143"/>
            <a:ext cx="87129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620375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937005"/>
            <a:ext cx="87129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775520" y="2504548"/>
            <a:ext cx="87129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775520" y="4159176"/>
            <a:ext cx="87129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775520" y="5073576"/>
            <a:ext cx="87129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977"/>
          <a:stretch/>
        </p:blipFill>
        <p:spPr>
          <a:xfrm>
            <a:off x="409575" y="1484784"/>
            <a:ext cx="11372850" cy="48752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92696"/>
            <a:ext cx="3771900" cy="685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264352" y="3116102"/>
            <a:ext cx="2518073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408368" y="4741700"/>
            <a:ext cx="237405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2176398"/>
            <a:ext cx="122413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495240" y="3787484"/>
            <a:ext cx="2728551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8263993" y="4614798"/>
            <a:ext cx="1504415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1240294"/>
            <a:ext cx="295232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252500" y="3678693"/>
            <a:ext cx="295232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768408" y="5318807"/>
            <a:ext cx="174270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5438775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535754"/>
            <a:ext cx="11496675" cy="3609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5440" y="4826180"/>
            <a:ext cx="226400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117954" y="5506639"/>
            <a:ext cx="1668483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16832"/>
            <a:ext cx="11344275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3458028"/>
            <a:ext cx="201622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845861" y="5069114"/>
            <a:ext cx="1729859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447925"/>
            <a:ext cx="11401425" cy="1962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3" y="2434087"/>
            <a:ext cx="115212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007768" y="3116258"/>
            <a:ext cx="1686339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747996" y="3798429"/>
            <a:ext cx="1686339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636451"/>
            <a:ext cx="115212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577444" y="4405708"/>
            <a:ext cx="1487107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29484" y="1902880"/>
            <a:ext cx="822243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165484" y="3296251"/>
            <a:ext cx="137067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486284" y="4065508"/>
            <a:ext cx="137067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4235602"/>
            <a:ext cx="187220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838513" y="5628973"/>
            <a:ext cx="1161143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32856"/>
            <a:ext cx="11553825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2165243"/>
            <a:ext cx="352839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580995" y="3529585"/>
            <a:ext cx="1671825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224081" y="4226270"/>
            <a:ext cx="1671825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4624"/>
            <a:ext cx="77533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330720"/>
            <a:ext cx="112776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980728"/>
            <a:ext cx="114109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35</Words>
  <Application>Microsoft Office PowerPoint</Application>
  <PresentationFormat>宽屏</PresentationFormat>
  <Paragraphs>35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2026-01-29T09:55:07Z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