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EAF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5" y="2967037"/>
            <a:ext cx="4286250" cy="92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836712"/>
            <a:ext cx="10153650" cy="5457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868251" y="980728"/>
            <a:ext cx="62734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868251" y="2859770"/>
            <a:ext cx="62734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868251" y="4799102"/>
            <a:ext cx="62734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601975"/>
            <a:ext cx="10091290" cy="6139393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82371" y="667192"/>
            <a:ext cx="62734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682371" y="1556792"/>
            <a:ext cx="62734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682371" y="3405446"/>
            <a:ext cx="62734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682371" y="5173956"/>
            <a:ext cx="62734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404664"/>
            <a:ext cx="4962525" cy="1209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625" y="1844824"/>
            <a:ext cx="11334750" cy="4600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72464" y="3845302"/>
            <a:ext cx="627349" cy="59961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1998" y="692696"/>
            <a:ext cx="10529951" cy="596051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1628800"/>
            <a:ext cx="627349" cy="59961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20688"/>
            <a:ext cx="2695575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812" y="1484784"/>
            <a:ext cx="11382375" cy="474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772816"/>
            <a:ext cx="11382375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287" y="836712"/>
            <a:ext cx="11401425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556792"/>
            <a:ext cx="11439525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556792"/>
            <a:ext cx="11477625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628800"/>
            <a:ext cx="11553825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66712" y="1484784"/>
            <a:ext cx="11458575" cy="4681686"/>
            <a:chOff x="366712" y="1268760"/>
            <a:chExt cx="11458575" cy="468168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5287" y="1268760"/>
              <a:ext cx="11401425" cy="27527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6712" y="4293096"/>
              <a:ext cx="11458575" cy="1657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150" y="836712"/>
            <a:ext cx="9791700" cy="5553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95616" y="980728"/>
            <a:ext cx="62734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95616" y="2859770"/>
            <a:ext cx="62734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795616" y="4799102"/>
            <a:ext cx="62734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2026-01-28T14:14:58Z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