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0" y="3071812"/>
            <a:ext cx="49530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9370"/>
            <a:ext cx="651510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1618828"/>
            <a:ext cx="113442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836712"/>
            <a:ext cx="11277600" cy="566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1" y="3603160"/>
            <a:ext cx="860541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0423" y="4597947"/>
            <a:ext cx="1146621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0423" y="5592734"/>
            <a:ext cx="1146621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367358"/>
            <a:ext cx="10698410" cy="542124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9108" y="1413339"/>
            <a:ext cx="1104552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9108" y="2357883"/>
            <a:ext cx="1104552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9108" y="3282331"/>
            <a:ext cx="1104552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39108" y="4226876"/>
            <a:ext cx="1104552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39108" y="5161372"/>
            <a:ext cx="1104552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39108" y="6105916"/>
            <a:ext cx="1104552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16832"/>
            <a:ext cx="11353800" cy="3771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07368" y="1973325"/>
            <a:ext cx="115212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7368" y="2959733"/>
            <a:ext cx="115212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7368" y="3943104"/>
            <a:ext cx="115212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07368" y="4940926"/>
            <a:ext cx="115212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66925"/>
            <a:ext cx="11477625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5600" y="2129398"/>
            <a:ext cx="1123324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2" y="188640"/>
            <a:ext cx="70389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299" y="591903"/>
            <a:ext cx="2638425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577" y="1340768"/>
            <a:ext cx="10328845" cy="541698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0220552" y="4095382"/>
            <a:ext cx="62791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0220552" y="6007782"/>
            <a:ext cx="62791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29419"/>
            <a:ext cx="239077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5865" y="1246449"/>
            <a:ext cx="10300270" cy="5350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200456" y="4005064"/>
            <a:ext cx="62791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200456" y="5917464"/>
            <a:ext cx="62791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648652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0985" y="1484784"/>
            <a:ext cx="9010030" cy="5229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60648"/>
            <a:ext cx="191452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907876"/>
            <a:ext cx="11325225" cy="5905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580650" y="3901126"/>
            <a:ext cx="62791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80650" y="5925726"/>
            <a:ext cx="62791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60648"/>
            <a:ext cx="21526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908720"/>
            <a:ext cx="11410950" cy="5810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80650" y="3901126"/>
            <a:ext cx="62791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80650" y="5925726"/>
            <a:ext cx="62791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7023"/>
            <a:ext cx="645795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721" y="1340768"/>
            <a:ext cx="10314558" cy="5458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2025" y="980728"/>
            <a:ext cx="102679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916832"/>
            <a:ext cx="11334750" cy="3520033"/>
            <a:chOff x="428625" y="1700808"/>
            <a:chExt cx="11334750" cy="35200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700808"/>
              <a:ext cx="11334750" cy="1552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1504" y="3573016"/>
              <a:ext cx="9696450" cy="1647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60648"/>
            <a:ext cx="287655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866651"/>
            <a:ext cx="8784976" cy="5730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628800"/>
            <a:ext cx="11191875" cy="4248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3395398"/>
            <a:ext cx="33123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40922" y="4249446"/>
            <a:ext cx="457150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98206" y="5113542"/>
            <a:ext cx="375783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4135574"/>
            <a:ext cx="11521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46460" y="4135574"/>
            <a:ext cx="11521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3686" y="4979635"/>
            <a:ext cx="216203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578160" y="4979635"/>
            <a:ext cx="28464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28837"/>
            <a:ext cx="11430000" cy="2600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76320" y="3068960"/>
            <a:ext cx="21602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69717" y="3902973"/>
            <a:ext cx="90985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58807" y="3902973"/>
            <a:ext cx="175707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2026-01-29T00:30:30Z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