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84837"/>
            <a:ext cx="11737304" cy="688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484784"/>
            <a:ext cx="30243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700808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99646" y="3558636"/>
            <a:ext cx="268093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31189" y="5416758"/>
            <a:ext cx="16844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124744"/>
            <a:ext cx="68961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988840"/>
            <a:ext cx="113061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844824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99944" y="5168596"/>
            <a:ext cx="245629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40427" y="1974326"/>
            <a:ext cx="29162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08885" y="4064383"/>
            <a:ext cx="18510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406936"/>
            <a:ext cx="16844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2495" y="4610156"/>
            <a:ext cx="416940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628800"/>
            <a:ext cx="11410950" cy="4008859"/>
            <a:chOff x="390525" y="1895475"/>
            <a:chExt cx="11410950" cy="40088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895475"/>
              <a:ext cx="11410950" cy="3067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85184"/>
              <a:ext cx="8001000" cy="819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83632" y="1643314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76219" y="4850971"/>
            <a:ext cx="31076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921594"/>
            <a:ext cx="11509548" cy="5806132"/>
            <a:chOff x="263352" y="921594"/>
            <a:chExt cx="11509548" cy="5806132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196752"/>
              <a:ext cx="11509548" cy="5530974"/>
              <a:chOff x="263352" y="1340768"/>
              <a:chExt cx="11509548" cy="553097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3352" y="1340768"/>
                <a:ext cx="9144000" cy="1847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9100" y="3214142"/>
                <a:ext cx="11353800" cy="36576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12424" y="921594"/>
              <a:ext cx="1664185" cy="2088232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567608" y="1240294"/>
            <a:ext cx="208823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60636" y="3040065"/>
            <a:ext cx="35398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88293" y="5014007"/>
            <a:ext cx="274786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399084"/>
            <a:ext cx="74009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2348880"/>
            <a:ext cx="101346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35380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5733818"/>
            <a:ext cx="30963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469820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35287" y="4430735"/>
            <a:ext cx="253468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521362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58313" y="4509818"/>
            <a:ext cx="138210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751900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14846" y="3753386"/>
            <a:ext cx="31572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21924"/>
            <a:ext cx="16844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510382"/>
            <a:ext cx="3253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348880"/>
            <a:ext cx="114109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17711" y="3371506"/>
            <a:ext cx="16844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176462"/>
            <a:ext cx="103060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912930"/>
            <a:ext cx="7181850" cy="6572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0525" y="1772816"/>
            <a:ext cx="11410950" cy="3624411"/>
            <a:chOff x="390525" y="1556792"/>
            <a:chExt cx="11410950" cy="36244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1556792"/>
              <a:ext cx="11410950" cy="2857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581128"/>
              <a:ext cx="7067550" cy="6000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928403" y="3790462"/>
            <a:ext cx="230101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556792"/>
            <a:ext cx="11344647" cy="3913212"/>
            <a:chOff x="335360" y="1492399"/>
            <a:chExt cx="11344647" cy="3913212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844824"/>
              <a:ext cx="11344647" cy="3560787"/>
              <a:chOff x="335360" y="1844824"/>
              <a:chExt cx="11344647" cy="356078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844824"/>
                <a:ext cx="8982075" cy="26574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4653136"/>
                <a:ext cx="10696575" cy="7524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1632" y="1492399"/>
              <a:ext cx="2238375" cy="30099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711624" y="1923731"/>
            <a:ext cx="27363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11624" y="4695958"/>
            <a:ext cx="20882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696678"/>
            <a:ext cx="20882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947"/>
          <a:stretch/>
        </p:blipFill>
        <p:spPr>
          <a:xfrm>
            <a:off x="371475" y="1844824"/>
            <a:ext cx="11449050" cy="36724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4696678"/>
            <a:ext cx="252028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844824"/>
            <a:ext cx="11449050" cy="3605796"/>
            <a:chOff x="371475" y="2526766"/>
            <a:chExt cx="11449050" cy="3605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4437112"/>
              <a:ext cx="113538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7053"/>
            <a:stretch/>
          </p:blipFill>
          <p:spPr>
            <a:xfrm>
              <a:off x="371475" y="2526766"/>
              <a:ext cx="11449050" cy="1804467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367808" y="1951607"/>
            <a:ext cx="280831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36000" y="3862470"/>
            <a:ext cx="17005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24744"/>
            <a:ext cx="1142047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4134136"/>
            <a:ext cx="28083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7" y="5991964"/>
            <a:ext cx="203782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2026-01-29T08:32:48Z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